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Abril Fatface" panose="02000503000000020003" pitchFamily="2" charset="77"/>
      <p:regular r:id="rId22"/>
    </p:embeddedFont>
    <p:embeddedFont>
      <p:font typeface="Barlow Condensed" panose="020F050202020403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Lexend" pitchFamily="2" charset="77"/>
      <p:regular r:id="rId31"/>
      <p:bold r:id="rId32"/>
    </p:embeddedFont>
    <p:embeddedFont>
      <p:font typeface="Lexend Medium" pitchFamily="2" charset="77"/>
      <p:regular r:id="rId33"/>
      <p:bold r:id="rId34"/>
    </p:embeddedFont>
    <p:embeddedFont>
      <p:font typeface="Lexend SemiBold" pitchFamily="2" charset="77"/>
      <p:regular r:id="rId35"/>
      <p:bold r:id="rId36"/>
    </p:embeddedFont>
    <p:embeddedFont>
      <p:font typeface="Roboto Slab" pitchFamily="2" charset="0"/>
      <p:regular r:id="rId37"/>
      <p:bold r:id="rId38"/>
    </p:embeddedFont>
    <p:embeddedFont>
      <p:font typeface="Roboto Slab Medium" panose="020F050202020403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136" d="100"/>
          <a:sy n="136" d="100"/>
        </p:scale>
        <p:origin x="9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1992f3bae2_2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1992f3bae2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a2d77908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a2d77908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1992f3bae2_0_3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1992f3bae2_0_3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1992f3bae2_0_3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1992f3bae2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1992f3bae2_0_3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1992f3bae2_0_3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992f3bae2_0_3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992f3bae2_0_3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1a2d779087_6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1a2d779087_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a2d779087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1a2d779087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b2cc1ec85_4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b2cc1ec85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a2d77908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a2d7790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1b2cc1ec85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1b2cc1ec85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b5531933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b5531933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1992f3bae2_0_3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1992f3bae2_0_3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1b22b7a2c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1b22b7a2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1992f3bae2_0_3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1992f3bae2_0_3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1992f3bae2_0_3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1992f3bae2_0_3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1992f3bae2_0_3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1992f3bae2_0_3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a2d779087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a2d779087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1992f3bae2_0_3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1992f3bae2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2 Overview">
  <p:cSld name="CUSTOM_21">
    <p:spTree>
      <p:nvGrpSpPr>
        <p:cNvPr id="1" name="Shape 50"/>
        <p:cNvGrpSpPr/>
        <p:nvPr/>
      </p:nvGrpSpPr>
      <p:grpSpPr>
        <a:xfrm>
          <a:off x="0" y="0"/>
          <a:ext cx="0" cy="0"/>
          <a:chOff x="0" y="0"/>
          <a:chExt cx="0" cy="0"/>
        </a:xfrm>
      </p:grpSpPr>
      <p:sp>
        <p:nvSpPr>
          <p:cNvPr id="51" name="Google Shape;51;p13"/>
          <p:cNvSpPr/>
          <p:nvPr/>
        </p:nvSpPr>
        <p:spPr>
          <a:xfrm>
            <a:off x="-12656" y="0"/>
            <a:ext cx="91440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 name="Google Shape;52;p13"/>
          <p:cNvSpPr/>
          <p:nvPr/>
        </p:nvSpPr>
        <p:spPr>
          <a:xfrm>
            <a:off x="391125" y="402056"/>
            <a:ext cx="8521800" cy="4514100"/>
          </a:xfrm>
          <a:prstGeom prst="roundRect">
            <a:avLst>
              <a:gd name="adj" fmla="val 2851"/>
            </a:avLst>
          </a:prstGeom>
          <a:solidFill>
            <a:srgbClr val="343031"/>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53" name="Google Shape;53;p13"/>
          <p:cNvSpPr/>
          <p:nvPr/>
        </p:nvSpPr>
        <p:spPr>
          <a:xfrm>
            <a:off x="230991" y="256158"/>
            <a:ext cx="8521800" cy="4514100"/>
          </a:xfrm>
          <a:prstGeom prst="roundRect">
            <a:avLst>
              <a:gd name="adj" fmla="val 2851"/>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54" name="Google Shape;54;p13"/>
          <p:cNvSpPr/>
          <p:nvPr/>
        </p:nvSpPr>
        <p:spPr>
          <a:xfrm>
            <a:off x="232809" y="253688"/>
            <a:ext cx="8521800" cy="928200"/>
          </a:xfrm>
          <a:prstGeom prst="round2SameRect">
            <a:avLst>
              <a:gd name="adj1" fmla="val 13398"/>
              <a:gd name="adj2" fmla="val 0"/>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nvGrpSpPr>
          <p:cNvPr id="55" name="Google Shape;55;p13"/>
          <p:cNvGrpSpPr/>
          <p:nvPr/>
        </p:nvGrpSpPr>
        <p:grpSpPr>
          <a:xfrm>
            <a:off x="336174" y="366825"/>
            <a:ext cx="767459" cy="200289"/>
            <a:chOff x="3893271" y="783211"/>
            <a:chExt cx="1101247" cy="287400"/>
          </a:xfrm>
        </p:grpSpPr>
        <p:sp>
          <p:nvSpPr>
            <p:cNvPr id="56" name="Google Shape;56;p13"/>
            <p:cNvSpPr/>
            <p:nvPr/>
          </p:nvSpPr>
          <p:spPr>
            <a:xfrm>
              <a:off x="3893271" y="783211"/>
              <a:ext cx="287400" cy="287400"/>
            </a:xfrm>
            <a:prstGeom prst="ellipse">
              <a:avLst/>
            </a:prstGeom>
            <a:solidFill>
              <a:schemeClr val="accent6"/>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57" name="Google Shape;57;p13"/>
            <p:cNvSpPr/>
            <p:nvPr/>
          </p:nvSpPr>
          <p:spPr>
            <a:xfrm>
              <a:off x="4300195" y="783211"/>
              <a:ext cx="287400" cy="287400"/>
            </a:xfrm>
            <a:prstGeom prst="ellipse">
              <a:avLst/>
            </a:prstGeom>
            <a:solidFill>
              <a:schemeClr val="accent5"/>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58" name="Google Shape;58;p13"/>
            <p:cNvSpPr/>
            <p:nvPr/>
          </p:nvSpPr>
          <p:spPr>
            <a:xfrm>
              <a:off x="4707118" y="783211"/>
              <a:ext cx="287400" cy="287400"/>
            </a:xfrm>
            <a:prstGeom prst="ellipse">
              <a:avLst/>
            </a:prstGeom>
            <a:solidFill>
              <a:schemeClr val="accen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59" name="Google Shape;59;p13"/>
          <p:cNvSpPr/>
          <p:nvPr/>
        </p:nvSpPr>
        <p:spPr>
          <a:xfrm>
            <a:off x="336252" y="680797"/>
            <a:ext cx="354600" cy="318300"/>
          </a:xfrm>
          <a:prstGeom prst="roundRect">
            <a:avLst>
              <a:gd name="adj" fmla="val 18882"/>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60" name="Google Shape;60;p13"/>
          <p:cNvSpPr/>
          <p:nvPr/>
        </p:nvSpPr>
        <p:spPr>
          <a:xfrm>
            <a:off x="765663" y="680797"/>
            <a:ext cx="354600" cy="318300"/>
          </a:xfrm>
          <a:prstGeom prst="roundRect">
            <a:avLst>
              <a:gd name="adj" fmla="val 18882"/>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61" name="Google Shape;61;p13"/>
          <p:cNvSpPr/>
          <p:nvPr/>
        </p:nvSpPr>
        <p:spPr>
          <a:xfrm>
            <a:off x="6877907" y="680797"/>
            <a:ext cx="1682400" cy="318300"/>
          </a:xfrm>
          <a:prstGeom prst="roundRect">
            <a:avLst>
              <a:gd name="adj" fmla="val 18882"/>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nvGrpSpPr>
          <p:cNvPr id="62" name="Google Shape;62;p13"/>
          <p:cNvGrpSpPr/>
          <p:nvPr/>
        </p:nvGrpSpPr>
        <p:grpSpPr>
          <a:xfrm>
            <a:off x="1275234" y="677076"/>
            <a:ext cx="737647" cy="318600"/>
            <a:chOff x="8782938" y="537819"/>
            <a:chExt cx="983529" cy="424800"/>
          </a:xfrm>
        </p:grpSpPr>
        <p:sp>
          <p:nvSpPr>
            <p:cNvPr id="63" name="Google Shape;63;p13"/>
            <p:cNvSpPr/>
            <p:nvPr/>
          </p:nvSpPr>
          <p:spPr>
            <a:xfrm rot="5400000">
              <a:off x="9304317" y="500469"/>
              <a:ext cx="424800" cy="499500"/>
            </a:xfrm>
            <a:prstGeom prst="round2SameRect">
              <a:avLst>
                <a:gd name="adj1" fmla="val 16667"/>
                <a:gd name="adj2" fmla="val 0"/>
              </a:avLst>
            </a:prstGeom>
            <a:solidFill>
              <a:schemeClr val="accent6"/>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64" name="Google Shape;64;p13"/>
            <p:cNvSpPr/>
            <p:nvPr/>
          </p:nvSpPr>
          <p:spPr>
            <a:xfrm rot="-5400000" flipH="1">
              <a:off x="8820288" y="500469"/>
              <a:ext cx="424800" cy="499500"/>
            </a:xfrm>
            <a:prstGeom prst="round2SameRect">
              <a:avLst>
                <a:gd name="adj1" fmla="val 16667"/>
                <a:gd name="adj2" fmla="val 0"/>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65" name="Google Shape;65;p13" descr="Caret Right with solid fill"/>
          <p:cNvSpPr/>
          <p:nvPr/>
        </p:nvSpPr>
        <p:spPr>
          <a:xfrm>
            <a:off x="904874" y="770806"/>
            <a:ext cx="85888" cy="149359"/>
          </a:xfrm>
          <a:custGeom>
            <a:avLst/>
            <a:gdLst/>
            <a:ahLst/>
            <a:cxnLst/>
            <a:rect l="l" t="t" r="r" b="b"/>
            <a:pathLst>
              <a:path w="309505" h="538229" extrusionOk="0">
                <a:moveTo>
                  <a:pt x="40424" y="538229"/>
                </a:moveTo>
                <a:lnTo>
                  <a:pt x="10" y="497824"/>
                </a:lnTo>
                <a:lnTo>
                  <a:pt x="228686" y="269148"/>
                </a:lnTo>
                <a:lnTo>
                  <a:pt x="0" y="40405"/>
                </a:lnTo>
                <a:lnTo>
                  <a:pt x="40415" y="0"/>
                </a:lnTo>
                <a:lnTo>
                  <a:pt x="309505" y="269148"/>
                </a:lnTo>
                <a:lnTo>
                  <a:pt x="40424" y="538229"/>
                </a:lnTo>
                <a:close/>
              </a:path>
            </a:pathLst>
          </a:custGeom>
          <a:solidFill>
            <a:srgbClr val="343031"/>
          </a:solidFill>
          <a:ln w="1905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66" name="Google Shape;66;p13" descr="Caret Right with solid fill"/>
          <p:cNvSpPr/>
          <p:nvPr/>
        </p:nvSpPr>
        <p:spPr>
          <a:xfrm flipH="1">
            <a:off x="467971" y="770806"/>
            <a:ext cx="85888" cy="149359"/>
          </a:xfrm>
          <a:custGeom>
            <a:avLst/>
            <a:gdLst/>
            <a:ahLst/>
            <a:cxnLst/>
            <a:rect l="l" t="t" r="r" b="b"/>
            <a:pathLst>
              <a:path w="309505" h="538229" extrusionOk="0">
                <a:moveTo>
                  <a:pt x="40424" y="538229"/>
                </a:moveTo>
                <a:lnTo>
                  <a:pt x="10" y="497824"/>
                </a:lnTo>
                <a:lnTo>
                  <a:pt x="228686" y="269148"/>
                </a:lnTo>
                <a:lnTo>
                  <a:pt x="0" y="40405"/>
                </a:lnTo>
                <a:lnTo>
                  <a:pt x="40415" y="0"/>
                </a:lnTo>
                <a:lnTo>
                  <a:pt x="309505" y="269148"/>
                </a:lnTo>
                <a:lnTo>
                  <a:pt x="40424" y="538229"/>
                </a:lnTo>
                <a:close/>
              </a:path>
            </a:pathLst>
          </a:custGeom>
          <a:solidFill>
            <a:srgbClr val="343031"/>
          </a:solidFill>
          <a:ln w="1905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nvGrpSpPr>
          <p:cNvPr id="67" name="Google Shape;67;p13" descr="Hamburger Menu Icon outline"/>
          <p:cNvGrpSpPr/>
          <p:nvPr/>
        </p:nvGrpSpPr>
        <p:grpSpPr>
          <a:xfrm>
            <a:off x="1363978" y="761528"/>
            <a:ext cx="195948" cy="145018"/>
            <a:chOff x="5743575" y="3190875"/>
            <a:chExt cx="704850" cy="476250"/>
          </a:xfrm>
        </p:grpSpPr>
        <p:sp>
          <p:nvSpPr>
            <p:cNvPr id="68" name="Google Shape;68;p13"/>
            <p:cNvSpPr/>
            <p:nvPr/>
          </p:nvSpPr>
          <p:spPr>
            <a:xfrm>
              <a:off x="5743575" y="3190875"/>
              <a:ext cx="704850" cy="19050"/>
            </a:xfrm>
            <a:custGeom>
              <a:avLst/>
              <a:gdLst/>
              <a:ahLst/>
              <a:cxnLst/>
              <a:rect l="l" t="t" r="r" b="b"/>
              <a:pathLst>
                <a:path w="704850" h="19050" extrusionOk="0">
                  <a:moveTo>
                    <a:pt x="0" y="0"/>
                  </a:moveTo>
                  <a:lnTo>
                    <a:pt x="704850" y="0"/>
                  </a:lnTo>
                  <a:lnTo>
                    <a:pt x="704850" y="19050"/>
                  </a:lnTo>
                  <a:lnTo>
                    <a:pt x="0" y="19050"/>
                  </a:lnTo>
                  <a:close/>
                </a:path>
              </a:pathLst>
            </a:custGeom>
            <a:solidFill>
              <a:srgbClr val="343031"/>
            </a:solidFill>
            <a:ln w="28575"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69" name="Google Shape;69;p13"/>
            <p:cNvSpPr/>
            <p:nvPr/>
          </p:nvSpPr>
          <p:spPr>
            <a:xfrm>
              <a:off x="5743575" y="3419475"/>
              <a:ext cx="704850" cy="19050"/>
            </a:xfrm>
            <a:custGeom>
              <a:avLst/>
              <a:gdLst/>
              <a:ahLst/>
              <a:cxnLst/>
              <a:rect l="l" t="t" r="r" b="b"/>
              <a:pathLst>
                <a:path w="704850" h="19050" extrusionOk="0">
                  <a:moveTo>
                    <a:pt x="0" y="0"/>
                  </a:moveTo>
                  <a:lnTo>
                    <a:pt x="704850" y="0"/>
                  </a:lnTo>
                  <a:lnTo>
                    <a:pt x="704850" y="19050"/>
                  </a:lnTo>
                  <a:lnTo>
                    <a:pt x="0" y="19050"/>
                  </a:lnTo>
                  <a:close/>
                </a:path>
              </a:pathLst>
            </a:custGeom>
            <a:solidFill>
              <a:srgbClr val="343031"/>
            </a:solidFill>
            <a:ln w="28575"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70" name="Google Shape;70;p13"/>
            <p:cNvSpPr/>
            <p:nvPr/>
          </p:nvSpPr>
          <p:spPr>
            <a:xfrm>
              <a:off x="5743575" y="3648075"/>
              <a:ext cx="704850" cy="19050"/>
            </a:xfrm>
            <a:custGeom>
              <a:avLst/>
              <a:gdLst/>
              <a:ahLst/>
              <a:cxnLst/>
              <a:rect l="l" t="t" r="r" b="b"/>
              <a:pathLst>
                <a:path w="704850" h="19050" extrusionOk="0">
                  <a:moveTo>
                    <a:pt x="0" y="0"/>
                  </a:moveTo>
                  <a:lnTo>
                    <a:pt x="704850" y="0"/>
                  </a:lnTo>
                  <a:lnTo>
                    <a:pt x="704850" y="19050"/>
                  </a:lnTo>
                  <a:lnTo>
                    <a:pt x="0" y="19050"/>
                  </a:lnTo>
                  <a:close/>
                </a:path>
              </a:pathLst>
            </a:custGeom>
            <a:solidFill>
              <a:srgbClr val="343031"/>
            </a:solidFill>
            <a:ln w="28575"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grpSp>
        <p:nvGrpSpPr>
          <p:cNvPr id="71" name="Google Shape;71;p13"/>
          <p:cNvGrpSpPr/>
          <p:nvPr/>
        </p:nvGrpSpPr>
        <p:grpSpPr>
          <a:xfrm>
            <a:off x="1730980" y="736837"/>
            <a:ext cx="203134" cy="203124"/>
            <a:chOff x="8749645" y="560108"/>
            <a:chExt cx="813838" cy="799702"/>
          </a:xfrm>
        </p:grpSpPr>
        <p:grpSp>
          <p:nvGrpSpPr>
            <p:cNvPr id="72" name="Google Shape;72;p13"/>
            <p:cNvGrpSpPr/>
            <p:nvPr/>
          </p:nvGrpSpPr>
          <p:grpSpPr>
            <a:xfrm>
              <a:off x="8749645" y="560108"/>
              <a:ext cx="813838" cy="179100"/>
              <a:chOff x="8752788" y="560108"/>
              <a:chExt cx="813838" cy="179100"/>
            </a:xfrm>
          </p:grpSpPr>
          <p:sp>
            <p:nvSpPr>
              <p:cNvPr id="73" name="Google Shape;73;p13"/>
              <p:cNvSpPr/>
              <p:nvPr/>
            </p:nvSpPr>
            <p:spPr>
              <a:xfrm>
                <a:off x="8752788" y="560108"/>
                <a:ext cx="179100" cy="179100"/>
              </a:xfrm>
              <a:prstGeom prst="rect">
                <a:avLst/>
              </a:prstGeom>
              <a:solidFill>
                <a:srgbClr val="343031"/>
              </a:solidFill>
              <a:ln w="127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74" name="Google Shape;74;p13"/>
              <p:cNvSpPr/>
              <p:nvPr/>
            </p:nvSpPr>
            <p:spPr>
              <a:xfrm>
                <a:off x="9070157" y="560108"/>
                <a:ext cx="179100" cy="179100"/>
              </a:xfrm>
              <a:prstGeom prst="rect">
                <a:avLst/>
              </a:prstGeom>
              <a:solidFill>
                <a:srgbClr val="343031"/>
              </a:solidFill>
              <a:ln w="127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75" name="Google Shape;75;p13"/>
              <p:cNvSpPr/>
              <p:nvPr/>
            </p:nvSpPr>
            <p:spPr>
              <a:xfrm>
                <a:off x="9387526" y="560108"/>
                <a:ext cx="179100" cy="179100"/>
              </a:xfrm>
              <a:prstGeom prst="rect">
                <a:avLst/>
              </a:prstGeom>
              <a:solidFill>
                <a:srgbClr val="343031"/>
              </a:solidFill>
              <a:ln w="127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grpSp>
          <p:nvGrpSpPr>
            <p:cNvPr id="76" name="Google Shape;76;p13"/>
            <p:cNvGrpSpPr/>
            <p:nvPr/>
          </p:nvGrpSpPr>
          <p:grpSpPr>
            <a:xfrm>
              <a:off x="8749645" y="870409"/>
              <a:ext cx="813838" cy="179100"/>
              <a:chOff x="8752788" y="560108"/>
              <a:chExt cx="813838" cy="179100"/>
            </a:xfrm>
          </p:grpSpPr>
          <p:sp>
            <p:nvSpPr>
              <p:cNvPr id="77" name="Google Shape;77;p13"/>
              <p:cNvSpPr/>
              <p:nvPr/>
            </p:nvSpPr>
            <p:spPr>
              <a:xfrm>
                <a:off x="8752788" y="560108"/>
                <a:ext cx="179100" cy="179100"/>
              </a:xfrm>
              <a:prstGeom prst="rect">
                <a:avLst/>
              </a:prstGeom>
              <a:solidFill>
                <a:srgbClr val="343031"/>
              </a:solidFill>
              <a:ln w="127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78" name="Google Shape;78;p13"/>
              <p:cNvSpPr/>
              <p:nvPr/>
            </p:nvSpPr>
            <p:spPr>
              <a:xfrm>
                <a:off x="9070157" y="560108"/>
                <a:ext cx="179100" cy="179100"/>
              </a:xfrm>
              <a:prstGeom prst="rect">
                <a:avLst/>
              </a:prstGeom>
              <a:solidFill>
                <a:srgbClr val="343031"/>
              </a:solidFill>
              <a:ln w="127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79" name="Google Shape;79;p13"/>
              <p:cNvSpPr/>
              <p:nvPr/>
            </p:nvSpPr>
            <p:spPr>
              <a:xfrm>
                <a:off x="9387526" y="560108"/>
                <a:ext cx="179100" cy="179100"/>
              </a:xfrm>
              <a:prstGeom prst="rect">
                <a:avLst/>
              </a:prstGeom>
              <a:solidFill>
                <a:srgbClr val="343031"/>
              </a:solidFill>
              <a:ln w="127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grpSp>
          <p:nvGrpSpPr>
            <p:cNvPr id="80" name="Google Shape;80;p13"/>
            <p:cNvGrpSpPr/>
            <p:nvPr/>
          </p:nvGrpSpPr>
          <p:grpSpPr>
            <a:xfrm>
              <a:off x="8749645" y="1180710"/>
              <a:ext cx="813838" cy="179100"/>
              <a:chOff x="8752788" y="560108"/>
              <a:chExt cx="813838" cy="179100"/>
            </a:xfrm>
          </p:grpSpPr>
          <p:sp>
            <p:nvSpPr>
              <p:cNvPr id="81" name="Google Shape;81;p13"/>
              <p:cNvSpPr/>
              <p:nvPr/>
            </p:nvSpPr>
            <p:spPr>
              <a:xfrm>
                <a:off x="8752788" y="560108"/>
                <a:ext cx="179100" cy="179100"/>
              </a:xfrm>
              <a:prstGeom prst="rect">
                <a:avLst/>
              </a:prstGeom>
              <a:solidFill>
                <a:srgbClr val="343031"/>
              </a:solidFill>
              <a:ln w="127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82" name="Google Shape;82;p13"/>
              <p:cNvSpPr/>
              <p:nvPr/>
            </p:nvSpPr>
            <p:spPr>
              <a:xfrm>
                <a:off x="9070157" y="560108"/>
                <a:ext cx="179100" cy="179100"/>
              </a:xfrm>
              <a:prstGeom prst="rect">
                <a:avLst/>
              </a:prstGeom>
              <a:solidFill>
                <a:srgbClr val="343031"/>
              </a:solidFill>
              <a:ln w="127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83" name="Google Shape;83;p13"/>
              <p:cNvSpPr/>
              <p:nvPr/>
            </p:nvSpPr>
            <p:spPr>
              <a:xfrm>
                <a:off x="9387526" y="560108"/>
                <a:ext cx="179100" cy="179100"/>
              </a:xfrm>
              <a:prstGeom prst="rect">
                <a:avLst/>
              </a:prstGeom>
              <a:solidFill>
                <a:srgbClr val="343031"/>
              </a:solidFill>
              <a:ln w="127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grpSp>
      <p:sp>
        <p:nvSpPr>
          <p:cNvPr id="84" name="Google Shape;84;p13"/>
          <p:cNvSpPr/>
          <p:nvPr/>
        </p:nvSpPr>
        <p:spPr>
          <a:xfrm>
            <a:off x="268114" y="1478569"/>
            <a:ext cx="2766900" cy="3664200"/>
          </a:xfrm>
          <a:prstGeom prst="roundRect">
            <a:avLst>
              <a:gd name="adj" fmla="val 4393"/>
            </a:avLst>
          </a:prstGeom>
          <a:solidFill>
            <a:srgbClr val="343031"/>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85" name="Google Shape;85;p13"/>
          <p:cNvSpPr/>
          <p:nvPr/>
        </p:nvSpPr>
        <p:spPr>
          <a:xfrm>
            <a:off x="153814" y="1364269"/>
            <a:ext cx="2766900" cy="3664200"/>
          </a:xfrm>
          <a:prstGeom prst="roundRect">
            <a:avLst>
              <a:gd name="adj" fmla="val 4393"/>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86" name="Google Shape;86;p13"/>
          <p:cNvSpPr/>
          <p:nvPr/>
        </p:nvSpPr>
        <p:spPr>
          <a:xfrm>
            <a:off x="153806" y="1364269"/>
            <a:ext cx="2766900" cy="508200"/>
          </a:xfrm>
          <a:prstGeom prst="round2SameRect">
            <a:avLst>
              <a:gd name="adj1" fmla="val 23018"/>
              <a:gd name="adj2" fmla="val 0"/>
            </a:avLst>
          </a:prstGeom>
          <a:solidFill>
            <a:schemeClr val="accent6"/>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87" name="Google Shape;87;p13"/>
          <p:cNvSpPr txBox="1">
            <a:spLocks noGrp="1"/>
          </p:cNvSpPr>
          <p:nvPr>
            <p:ph type="subTitle" idx="1"/>
          </p:nvPr>
        </p:nvSpPr>
        <p:spPr>
          <a:xfrm>
            <a:off x="372600" y="1364269"/>
            <a:ext cx="2299200" cy="5082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400"/>
              <a:buNone/>
              <a:defRPr sz="1400" b="1"/>
            </a:lvl1pPr>
            <a:lvl2pPr lvl="1" algn="ctr" rtl="0">
              <a:lnSpc>
                <a:spcPct val="100000"/>
              </a:lnSpc>
              <a:spcBef>
                <a:spcPts val="0"/>
              </a:spcBef>
              <a:spcAft>
                <a:spcPts val="0"/>
              </a:spcAft>
              <a:buSzPts val="1400"/>
              <a:buNone/>
              <a:defRPr sz="1400" b="1"/>
            </a:lvl2pPr>
            <a:lvl3pPr lvl="2" algn="ctr" rtl="0">
              <a:lnSpc>
                <a:spcPct val="100000"/>
              </a:lnSpc>
              <a:spcBef>
                <a:spcPts val="0"/>
              </a:spcBef>
              <a:spcAft>
                <a:spcPts val="0"/>
              </a:spcAft>
              <a:buSzPts val="1400"/>
              <a:buNone/>
              <a:defRPr sz="1400" b="1"/>
            </a:lvl3pPr>
            <a:lvl4pPr lvl="3" algn="ctr" rtl="0">
              <a:lnSpc>
                <a:spcPct val="100000"/>
              </a:lnSpc>
              <a:spcBef>
                <a:spcPts val="0"/>
              </a:spcBef>
              <a:spcAft>
                <a:spcPts val="0"/>
              </a:spcAft>
              <a:buSzPts val="1400"/>
              <a:buNone/>
              <a:defRPr sz="1400" b="1"/>
            </a:lvl4pPr>
            <a:lvl5pPr lvl="4" algn="ctr" rtl="0">
              <a:lnSpc>
                <a:spcPct val="100000"/>
              </a:lnSpc>
              <a:spcBef>
                <a:spcPts val="0"/>
              </a:spcBef>
              <a:spcAft>
                <a:spcPts val="0"/>
              </a:spcAft>
              <a:buSzPts val="1400"/>
              <a:buNone/>
              <a:defRPr sz="1400" b="1"/>
            </a:lvl5pPr>
            <a:lvl6pPr lvl="5" algn="ctr" rtl="0">
              <a:lnSpc>
                <a:spcPct val="100000"/>
              </a:lnSpc>
              <a:spcBef>
                <a:spcPts val="0"/>
              </a:spcBef>
              <a:spcAft>
                <a:spcPts val="0"/>
              </a:spcAft>
              <a:buSzPts val="1400"/>
              <a:buNone/>
              <a:defRPr sz="1400" b="1"/>
            </a:lvl6pPr>
            <a:lvl7pPr lvl="6" algn="ctr" rtl="0">
              <a:lnSpc>
                <a:spcPct val="100000"/>
              </a:lnSpc>
              <a:spcBef>
                <a:spcPts val="0"/>
              </a:spcBef>
              <a:spcAft>
                <a:spcPts val="0"/>
              </a:spcAft>
              <a:buSzPts val="1400"/>
              <a:buNone/>
              <a:defRPr sz="1400" b="1"/>
            </a:lvl7pPr>
            <a:lvl8pPr lvl="7" algn="ctr" rtl="0">
              <a:lnSpc>
                <a:spcPct val="100000"/>
              </a:lnSpc>
              <a:spcBef>
                <a:spcPts val="0"/>
              </a:spcBef>
              <a:spcAft>
                <a:spcPts val="0"/>
              </a:spcAft>
              <a:buSzPts val="1400"/>
              <a:buNone/>
              <a:defRPr sz="1400" b="1"/>
            </a:lvl8pPr>
            <a:lvl9pPr lvl="8" algn="ctr" rtl="0">
              <a:lnSpc>
                <a:spcPct val="100000"/>
              </a:lnSpc>
              <a:spcBef>
                <a:spcPts val="0"/>
              </a:spcBef>
              <a:spcAft>
                <a:spcPts val="0"/>
              </a:spcAft>
              <a:buSzPts val="1400"/>
              <a:buNone/>
              <a:defRPr sz="1400" b="1"/>
            </a:lvl9pPr>
          </a:lstStyle>
          <a:p>
            <a:endParaRPr/>
          </a:p>
        </p:txBody>
      </p:sp>
      <p:sp>
        <p:nvSpPr>
          <p:cNvPr id="88" name="Google Shape;88;p13"/>
          <p:cNvSpPr txBox="1">
            <a:spLocks noGrp="1"/>
          </p:cNvSpPr>
          <p:nvPr>
            <p:ph type="body" idx="2"/>
          </p:nvPr>
        </p:nvSpPr>
        <p:spPr>
          <a:xfrm>
            <a:off x="246150" y="1923638"/>
            <a:ext cx="2375100" cy="2925600"/>
          </a:xfrm>
          <a:prstGeom prst="rect">
            <a:avLst/>
          </a:prstGeom>
        </p:spPr>
        <p:txBody>
          <a:bodyPr spcFirstLastPara="1" wrap="square" lIns="91425" tIns="91425" rIns="91425" bIns="91425" anchor="t" anchorCtr="0">
            <a:normAutofit/>
          </a:bodyPr>
          <a:lstStyle>
            <a:lvl1pPr marL="457200" lvl="0" indent="-298450" rtl="0">
              <a:lnSpc>
                <a:spcPct val="100000"/>
              </a:lnSpc>
              <a:spcBef>
                <a:spcPts val="0"/>
              </a:spcBef>
              <a:spcAft>
                <a:spcPts val="0"/>
              </a:spcAft>
              <a:buSzPts val="1100"/>
              <a:buChar char="●"/>
              <a:defRPr sz="1100"/>
            </a:lvl1pPr>
            <a:lvl2pPr marL="914400" lvl="1" indent="-298450" rtl="0">
              <a:lnSpc>
                <a:spcPct val="100000"/>
              </a:lnSpc>
              <a:spcBef>
                <a:spcPts val="0"/>
              </a:spcBef>
              <a:spcAft>
                <a:spcPts val="0"/>
              </a:spcAft>
              <a:buSzPts val="1100"/>
              <a:buChar char="○"/>
              <a:defRPr sz="1100"/>
            </a:lvl2pPr>
            <a:lvl3pPr marL="1371600" lvl="2" indent="-298450" rtl="0">
              <a:lnSpc>
                <a:spcPct val="100000"/>
              </a:lnSpc>
              <a:spcBef>
                <a:spcPts val="0"/>
              </a:spcBef>
              <a:spcAft>
                <a:spcPts val="0"/>
              </a:spcAft>
              <a:buSzPts val="1100"/>
              <a:buChar char="■"/>
              <a:defRPr sz="1100"/>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98450" rtl="0">
              <a:lnSpc>
                <a:spcPct val="100000"/>
              </a:lnSpc>
              <a:spcBef>
                <a:spcPts val="0"/>
              </a:spcBef>
              <a:spcAft>
                <a:spcPts val="0"/>
              </a:spcAft>
              <a:buSzPts val="1100"/>
              <a:buChar char="■"/>
              <a:defRPr sz="1100"/>
            </a:lvl6pPr>
            <a:lvl7pPr marL="3200400" lvl="6" indent="-298450" rtl="0">
              <a:lnSpc>
                <a:spcPct val="100000"/>
              </a:lnSpc>
              <a:spcBef>
                <a:spcPts val="0"/>
              </a:spcBef>
              <a:spcAft>
                <a:spcPts val="0"/>
              </a:spcAft>
              <a:buSzPts val="1100"/>
              <a:buChar char="●"/>
              <a:defRPr sz="1100"/>
            </a:lvl7pPr>
            <a:lvl8pPr marL="3657600" lvl="7" indent="-298450" rtl="0">
              <a:lnSpc>
                <a:spcPct val="100000"/>
              </a:lnSpc>
              <a:spcBef>
                <a:spcPts val="0"/>
              </a:spcBef>
              <a:spcAft>
                <a:spcPts val="0"/>
              </a:spcAft>
              <a:buSzPts val="1100"/>
              <a:buChar char="○"/>
              <a:defRPr sz="1100"/>
            </a:lvl8pPr>
            <a:lvl9pPr marL="4114800" lvl="8" indent="-298450" rtl="0">
              <a:lnSpc>
                <a:spcPct val="100000"/>
              </a:lnSpc>
              <a:spcBef>
                <a:spcPts val="0"/>
              </a:spcBef>
              <a:spcAft>
                <a:spcPts val="0"/>
              </a:spcAft>
              <a:buSzPts val="1100"/>
              <a:buChar char="■"/>
              <a:defRPr sz="1100"/>
            </a:lvl9pPr>
          </a:lstStyle>
          <a:p>
            <a:endParaRPr/>
          </a:p>
        </p:txBody>
      </p:sp>
      <p:sp>
        <p:nvSpPr>
          <p:cNvPr id="89" name="Google Shape;89;p13"/>
          <p:cNvSpPr/>
          <p:nvPr/>
        </p:nvSpPr>
        <p:spPr>
          <a:xfrm>
            <a:off x="3210605" y="1478569"/>
            <a:ext cx="2719500" cy="1999800"/>
          </a:xfrm>
          <a:prstGeom prst="roundRect">
            <a:avLst>
              <a:gd name="adj" fmla="val 7150"/>
            </a:avLst>
          </a:prstGeom>
          <a:solidFill>
            <a:srgbClr val="343031"/>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a:latin typeface="Calibri"/>
              <a:ea typeface="Calibri"/>
              <a:cs typeface="Calibri"/>
              <a:sym typeface="Calibri"/>
            </a:endParaRPr>
          </a:p>
        </p:txBody>
      </p:sp>
      <p:sp>
        <p:nvSpPr>
          <p:cNvPr id="90" name="Google Shape;90;p13"/>
          <p:cNvSpPr/>
          <p:nvPr/>
        </p:nvSpPr>
        <p:spPr>
          <a:xfrm>
            <a:off x="3096305" y="1364269"/>
            <a:ext cx="2719500" cy="1999800"/>
          </a:xfrm>
          <a:prstGeom prst="roundRect">
            <a:avLst>
              <a:gd name="adj" fmla="val 7150"/>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91" name="Google Shape;91;p13"/>
          <p:cNvSpPr/>
          <p:nvPr/>
        </p:nvSpPr>
        <p:spPr>
          <a:xfrm>
            <a:off x="3096297" y="1364269"/>
            <a:ext cx="2719500" cy="508200"/>
          </a:xfrm>
          <a:prstGeom prst="round2SameRect">
            <a:avLst>
              <a:gd name="adj1" fmla="val 23018"/>
              <a:gd name="adj2" fmla="val 0"/>
            </a:avLst>
          </a:prstGeom>
          <a:solidFill>
            <a:schemeClr val="accen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92" name="Google Shape;92;p13"/>
          <p:cNvSpPr/>
          <p:nvPr/>
        </p:nvSpPr>
        <p:spPr>
          <a:xfrm>
            <a:off x="2735486" y="3658013"/>
            <a:ext cx="3741600" cy="1403400"/>
          </a:xfrm>
          <a:prstGeom prst="roundRect">
            <a:avLst>
              <a:gd name="adj" fmla="val 12704"/>
            </a:avLst>
          </a:prstGeom>
          <a:solidFill>
            <a:srgbClr val="343031"/>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a:latin typeface="Calibri"/>
              <a:ea typeface="Calibri"/>
              <a:cs typeface="Calibri"/>
              <a:sym typeface="Calibri"/>
            </a:endParaRPr>
          </a:p>
        </p:txBody>
      </p:sp>
      <p:sp>
        <p:nvSpPr>
          <p:cNvPr id="93" name="Google Shape;93;p13"/>
          <p:cNvSpPr/>
          <p:nvPr/>
        </p:nvSpPr>
        <p:spPr>
          <a:xfrm>
            <a:off x="2621186" y="3543713"/>
            <a:ext cx="3741600" cy="1403400"/>
          </a:xfrm>
          <a:prstGeom prst="roundRect">
            <a:avLst>
              <a:gd name="adj" fmla="val 12704"/>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94" name="Google Shape;94;p13"/>
          <p:cNvSpPr/>
          <p:nvPr/>
        </p:nvSpPr>
        <p:spPr>
          <a:xfrm>
            <a:off x="2621175" y="3543713"/>
            <a:ext cx="3741600" cy="508200"/>
          </a:xfrm>
          <a:prstGeom prst="round2SameRect">
            <a:avLst>
              <a:gd name="adj1" fmla="val 23018"/>
              <a:gd name="adj2" fmla="val 0"/>
            </a:avLst>
          </a:prstGeom>
          <a:solidFill>
            <a:schemeClr val="accent5"/>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95" name="Google Shape;95;p13"/>
          <p:cNvSpPr txBox="1">
            <a:spLocks noGrp="1"/>
          </p:cNvSpPr>
          <p:nvPr>
            <p:ph type="title"/>
          </p:nvPr>
        </p:nvSpPr>
        <p:spPr>
          <a:xfrm>
            <a:off x="2012888" y="271444"/>
            <a:ext cx="4812900" cy="9105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1"/>
              </a:buClr>
              <a:buSzPts val="2300"/>
              <a:buFont typeface="Roboto Slab Medium"/>
              <a:buNone/>
              <a:defRPr sz="2300">
                <a:solidFill>
                  <a:schemeClr val="dk1"/>
                </a:solidFill>
                <a:latin typeface="Roboto Slab Medium"/>
                <a:ea typeface="Roboto Slab Medium"/>
                <a:cs typeface="Roboto Slab Medium"/>
                <a:sym typeface="Roboto Slab Medium"/>
              </a:defRPr>
            </a:lvl1pPr>
            <a:lvl2pPr lvl="1" algn="ctr" rtl="0">
              <a:spcBef>
                <a:spcPts val="0"/>
              </a:spcBef>
              <a:spcAft>
                <a:spcPts val="0"/>
              </a:spcAft>
              <a:buClr>
                <a:schemeClr val="dk1"/>
              </a:buClr>
              <a:buSzPts val="2300"/>
              <a:buFont typeface="Roboto Slab Medium"/>
              <a:buNone/>
              <a:defRPr sz="2300">
                <a:solidFill>
                  <a:schemeClr val="dk1"/>
                </a:solidFill>
                <a:latin typeface="Roboto Slab Medium"/>
                <a:ea typeface="Roboto Slab Medium"/>
                <a:cs typeface="Roboto Slab Medium"/>
                <a:sym typeface="Roboto Slab Medium"/>
              </a:defRPr>
            </a:lvl2pPr>
            <a:lvl3pPr lvl="2" algn="ctr" rtl="0">
              <a:spcBef>
                <a:spcPts val="0"/>
              </a:spcBef>
              <a:spcAft>
                <a:spcPts val="0"/>
              </a:spcAft>
              <a:buClr>
                <a:schemeClr val="dk1"/>
              </a:buClr>
              <a:buSzPts val="2300"/>
              <a:buFont typeface="Roboto Slab Medium"/>
              <a:buNone/>
              <a:defRPr sz="2300">
                <a:solidFill>
                  <a:schemeClr val="dk1"/>
                </a:solidFill>
                <a:latin typeface="Roboto Slab Medium"/>
                <a:ea typeface="Roboto Slab Medium"/>
                <a:cs typeface="Roboto Slab Medium"/>
                <a:sym typeface="Roboto Slab Medium"/>
              </a:defRPr>
            </a:lvl3pPr>
            <a:lvl4pPr lvl="3" algn="ctr" rtl="0">
              <a:spcBef>
                <a:spcPts val="0"/>
              </a:spcBef>
              <a:spcAft>
                <a:spcPts val="0"/>
              </a:spcAft>
              <a:buClr>
                <a:schemeClr val="dk1"/>
              </a:buClr>
              <a:buSzPts val="2300"/>
              <a:buFont typeface="Roboto Slab Medium"/>
              <a:buNone/>
              <a:defRPr sz="2300">
                <a:solidFill>
                  <a:schemeClr val="dk1"/>
                </a:solidFill>
                <a:latin typeface="Roboto Slab Medium"/>
                <a:ea typeface="Roboto Slab Medium"/>
                <a:cs typeface="Roboto Slab Medium"/>
                <a:sym typeface="Roboto Slab Medium"/>
              </a:defRPr>
            </a:lvl4pPr>
            <a:lvl5pPr lvl="4" algn="ctr" rtl="0">
              <a:spcBef>
                <a:spcPts val="0"/>
              </a:spcBef>
              <a:spcAft>
                <a:spcPts val="0"/>
              </a:spcAft>
              <a:buClr>
                <a:schemeClr val="dk1"/>
              </a:buClr>
              <a:buSzPts val="2300"/>
              <a:buFont typeface="Roboto Slab Medium"/>
              <a:buNone/>
              <a:defRPr sz="2300">
                <a:solidFill>
                  <a:schemeClr val="dk1"/>
                </a:solidFill>
                <a:latin typeface="Roboto Slab Medium"/>
                <a:ea typeface="Roboto Slab Medium"/>
                <a:cs typeface="Roboto Slab Medium"/>
                <a:sym typeface="Roboto Slab Medium"/>
              </a:defRPr>
            </a:lvl5pPr>
            <a:lvl6pPr lvl="5" algn="ctr" rtl="0">
              <a:spcBef>
                <a:spcPts val="0"/>
              </a:spcBef>
              <a:spcAft>
                <a:spcPts val="0"/>
              </a:spcAft>
              <a:buClr>
                <a:schemeClr val="dk1"/>
              </a:buClr>
              <a:buSzPts val="2300"/>
              <a:buFont typeface="Roboto Slab Medium"/>
              <a:buNone/>
              <a:defRPr sz="2300">
                <a:solidFill>
                  <a:schemeClr val="dk1"/>
                </a:solidFill>
                <a:latin typeface="Roboto Slab Medium"/>
                <a:ea typeface="Roboto Slab Medium"/>
                <a:cs typeface="Roboto Slab Medium"/>
                <a:sym typeface="Roboto Slab Medium"/>
              </a:defRPr>
            </a:lvl6pPr>
            <a:lvl7pPr lvl="6" algn="ctr" rtl="0">
              <a:spcBef>
                <a:spcPts val="0"/>
              </a:spcBef>
              <a:spcAft>
                <a:spcPts val="0"/>
              </a:spcAft>
              <a:buClr>
                <a:schemeClr val="dk1"/>
              </a:buClr>
              <a:buSzPts val="2300"/>
              <a:buFont typeface="Roboto Slab Medium"/>
              <a:buNone/>
              <a:defRPr sz="2300">
                <a:solidFill>
                  <a:schemeClr val="dk1"/>
                </a:solidFill>
                <a:latin typeface="Roboto Slab Medium"/>
                <a:ea typeface="Roboto Slab Medium"/>
                <a:cs typeface="Roboto Slab Medium"/>
                <a:sym typeface="Roboto Slab Medium"/>
              </a:defRPr>
            </a:lvl7pPr>
            <a:lvl8pPr lvl="7" algn="ctr" rtl="0">
              <a:spcBef>
                <a:spcPts val="0"/>
              </a:spcBef>
              <a:spcAft>
                <a:spcPts val="0"/>
              </a:spcAft>
              <a:buClr>
                <a:schemeClr val="dk1"/>
              </a:buClr>
              <a:buSzPts val="2300"/>
              <a:buFont typeface="Roboto Slab Medium"/>
              <a:buNone/>
              <a:defRPr sz="2300">
                <a:solidFill>
                  <a:schemeClr val="dk1"/>
                </a:solidFill>
                <a:latin typeface="Roboto Slab Medium"/>
                <a:ea typeface="Roboto Slab Medium"/>
                <a:cs typeface="Roboto Slab Medium"/>
                <a:sym typeface="Roboto Slab Medium"/>
              </a:defRPr>
            </a:lvl8pPr>
            <a:lvl9pPr lvl="8" algn="ctr" rtl="0">
              <a:spcBef>
                <a:spcPts val="0"/>
              </a:spcBef>
              <a:spcAft>
                <a:spcPts val="0"/>
              </a:spcAft>
              <a:buClr>
                <a:schemeClr val="dk1"/>
              </a:buClr>
              <a:buSzPts val="2300"/>
              <a:buFont typeface="Roboto Slab Medium"/>
              <a:buNone/>
              <a:defRPr sz="2300">
                <a:solidFill>
                  <a:schemeClr val="dk1"/>
                </a:solidFill>
                <a:latin typeface="Roboto Slab Medium"/>
                <a:ea typeface="Roboto Slab Medium"/>
                <a:cs typeface="Roboto Slab Medium"/>
                <a:sym typeface="Roboto Slab Medium"/>
              </a:defRPr>
            </a:lvl9pPr>
          </a:lstStyle>
          <a:p>
            <a:endParaRPr/>
          </a:p>
        </p:txBody>
      </p:sp>
      <p:sp>
        <p:nvSpPr>
          <p:cNvPr id="96" name="Google Shape;96;p13"/>
          <p:cNvSpPr txBox="1">
            <a:spLocks noGrp="1"/>
          </p:cNvSpPr>
          <p:nvPr>
            <p:ph type="subTitle" idx="3"/>
          </p:nvPr>
        </p:nvSpPr>
        <p:spPr>
          <a:xfrm>
            <a:off x="3283388" y="1364269"/>
            <a:ext cx="2299200" cy="5082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400"/>
              <a:buNone/>
              <a:defRPr sz="1400" b="1"/>
            </a:lvl1pPr>
            <a:lvl2pPr lvl="1" algn="ctr" rtl="0">
              <a:lnSpc>
                <a:spcPct val="100000"/>
              </a:lnSpc>
              <a:spcBef>
                <a:spcPts val="0"/>
              </a:spcBef>
              <a:spcAft>
                <a:spcPts val="0"/>
              </a:spcAft>
              <a:buSzPts val="1400"/>
              <a:buNone/>
              <a:defRPr sz="1400" b="1"/>
            </a:lvl2pPr>
            <a:lvl3pPr lvl="2" algn="ctr" rtl="0">
              <a:lnSpc>
                <a:spcPct val="100000"/>
              </a:lnSpc>
              <a:spcBef>
                <a:spcPts val="0"/>
              </a:spcBef>
              <a:spcAft>
                <a:spcPts val="0"/>
              </a:spcAft>
              <a:buSzPts val="1400"/>
              <a:buNone/>
              <a:defRPr sz="1400" b="1"/>
            </a:lvl3pPr>
            <a:lvl4pPr lvl="3" algn="ctr" rtl="0">
              <a:lnSpc>
                <a:spcPct val="100000"/>
              </a:lnSpc>
              <a:spcBef>
                <a:spcPts val="0"/>
              </a:spcBef>
              <a:spcAft>
                <a:spcPts val="0"/>
              </a:spcAft>
              <a:buSzPts val="1400"/>
              <a:buNone/>
              <a:defRPr sz="1400" b="1"/>
            </a:lvl4pPr>
            <a:lvl5pPr lvl="4" algn="ctr" rtl="0">
              <a:lnSpc>
                <a:spcPct val="100000"/>
              </a:lnSpc>
              <a:spcBef>
                <a:spcPts val="0"/>
              </a:spcBef>
              <a:spcAft>
                <a:spcPts val="0"/>
              </a:spcAft>
              <a:buSzPts val="1400"/>
              <a:buNone/>
              <a:defRPr sz="1400" b="1"/>
            </a:lvl5pPr>
            <a:lvl6pPr lvl="5" algn="ctr" rtl="0">
              <a:lnSpc>
                <a:spcPct val="100000"/>
              </a:lnSpc>
              <a:spcBef>
                <a:spcPts val="0"/>
              </a:spcBef>
              <a:spcAft>
                <a:spcPts val="0"/>
              </a:spcAft>
              <a:buSzPts val="1400"/>
              <a:buNone/>
              <a:defRPr sz="1400" b="1"/>
            </a:lvl6pPr>
            <a:lvl7pPr lvl="6" algn="ctr" rtl="0">
              <a:lnSpc>
                <a:spcPct val="100000"/>
              </a:lnSpc>
              <a:spcBef>
                <a:spcPts val="0"/>
              </a:spcBef>
              <a:spcAft>
                <a:spcPts val="0"/>
              </a:spcAft>
              <a:buSzPts val="1400"/>
              <a:buNone/>
              <a:defRPr sz="1400" b="1"/>
            </a:lvl7pPr>
            <a:lvl8pPr lvl="7" algn="ctr" rtl="0">
              <a:lnSpc>
                <a:spcPct val="100000"/>
              </a:lnSpc>
              <a:spcBef>
                <a:spcPts val="0"/>
              </a:spcBef>
              <a:spcAft>
                <a:spcPts val="0"/>
              </a:spcAft>
              <a:buSzPts val="1400"/>
              <a:buNone/>
              <a:defRPr sz="1400" b="1"/>
            </a:lvl8pPr>
            <a:lvl9pPr lvl="8" algn="ctr" rtl="0">
              <a:lnSpc>
                <a:spcPct val="100000"/>
              </a:lnSpc>
              <a:spcBef>
                <a:spcPts val="0"/>
              </a:spcBef>
              <a:spcAft>
                <a:spcPts val="0"/>
              </a:spcAft>
              <a:buSzPts val="1400"/>
              <a:buNone/>
              <a:defRPr sz="1400" b="1"/>
            </a:lvl9pPr>
          </a:lstStyle>
          <a:p>
            <a:endParaRPr/>
          </a:p>
        </p:txBody>
      </p:sp>
      <p:sp>
        <p:nvSpPr>
          <p:cNvPr id="97" name="Google Shape;97;p13"/>
          <p:cNvSpPr txBox="1">
            <a:spLocks noGrp="1"/>
          </p:cNvSpPr>
          <p:nvPr>
            <p:ph type="body" idx="4"/>
          </p:nvPr>
        </p:nvSpPr>
        <p:spPr>
          <a:xfrm>
            <a:off x="3156938" y="1923638"/>
            <a:ext cx="2598000" cy="1359900"/>
          </a:xfrm>
          <a:prstGeom prst="rect">
            <a:avLst/>
          </a:prstGeom>
        </p:spPr>
        <p:txBody>
          <a:bodyPr spcFirstLastPara="1" wrap="square" lIns="91425" tIns="91425" rIns="91425" bIns="91425" anchor="t" anchorCtr="0">
            <a:normAutofit/>
          </a:bodyPr>
          <a:lstStyle>
            <a:lvl1pPr marL="457200" lvl="0" indent="-298450" rtl="0">
              <a:lnSpc>
                <a:spcPct val="100000"/>
              </a:lnSpc>
              <a:spcBef>
                <a:spcPts val="0"/>
              </a:spcBef>
              <a:spcAft>
                <a:spcPts val="0"/>
              </a:spcAft>
              <a:buSzPts val="1100"/>
              <a:buChar char="●"/>
              <a:defRPr sz="1100"/>
            </a:lvl1pPr>
            <a:lvl2pPr marL="914400" lvl="1" indent="-298450" rtl="0">
              <a:lnSpc>
                <a:spcPct val="100000"/>
              </a:lnSpc>
              <a:spcBef>
                <a:spcPts val="0"/>
              </a:spcBef>
              <a:spcAft>
                <a:spcPts val="0"/>
              </a:spcAft>
              <a:buSzPts val="1100"/>
              <a:buChar char="○"/>
              <a:defRPr sz="1100"/>
            </a:lvl2pPr>
            <a:lvl3pPr marL="1371600" lvl="2" indent="-298450" rtl="0">
              <a:lnSpc>
                <a:spcPct val="100000"/>
              </a:lnSpc>
              <a:spcBef>
                <a:spcPts val="0"/>
              </a:spcBef>
              <a:spcAft>
                <a:spcPts val="0"/>
              </a:spcAft>
              <a:buSzPts val="1100"/>
              <a:buChar char="■"/>
              <a:defRPr sz="1100"/>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98450" rtl="0">
              <a:lnSpc>
                <a:spcPct val="100000"/>
              </a:lnSpc>
              <a:spcBef>
                <a:spcPts val="0"/>
              </a:spcBef>
              <a:spcAft>
                <a:spcPts val="0"/>
              </a:spcAft>
              <a:buSzPts val="1100"/>
              <a:buChar char="■"/>
              <a:defRPr sz="1100"/>
            </a:lvl6pPr>
            <a:lvl7pPr marL="3200400" lvl="6" indent="-298450" rtl="0">
              <a:lnSpc>
                <a:spcPct val="100000"/>
              </a:lnSpc>
              <a:spcBef>
                <a:spcPts val="0"/>
              </a:spcBef>
              <a:spcAft>
                <a:spcPts val="0"/>
              </a:spcAft>
              <a:buSzPts val="1100"/>
              <a:buChar char="●"/>
              <a:defRPr sz="1100"/>
            </a:lvl7pPr>
            <a:lvl8pPr marL="3657600" lvl="7" indent="-298450" rtl="0">
              <a:lnSpc>
                <a:spcPct val="100000"/>
              </a:lnSpc>
              <a:spcBef>
                <a:spcPts val="0"/>
              </a:spcBef>
              <a:spcAft>
                <a:spcPts val="0"/>
              </a:spcAft>
              <a:buSzPts val="1100"/>
              <a:buChar char="○"/>
              <a:defRPr sz="1100"/>
            </a:lvl8pPr>
            <a:lvl9pPr marL="4114800" lvl="8" indent="-298450" rtl="0">
              <a:lnSpc>
                <a:spcPct val="100000"/>
              </a:lnSpc>
              <a:spcBef>
                <a:spcPts val="0"/>
              </a:spcBef>
              <a:spcAft>
                <a:spcPts val="0"/>
              </a:spcAft>
              <a:buSzPts val="1100"/>
              <a:buChar char="■"/>
              <a:defRPr sz="1100"/>
            </a:lvl9pPr>
          </a:lstStyle>
          <a:p>
            <a:endParaRPr/>
          </a:p>
        </p:txBody>
      </p:sp>
      <p:sp>
        <p:nvSpPr>
          <p:cNvPr id="98" name="Google Shape;98;p13"/>
          <p:cNvSpPr txBox="1">
            <a:spLocks noGrp="1"/>
          </p:cNvSpPr>
          <p:nvPr>
            <p:ph type="subTitle" idx="5"/>
          </p:nvPr>
        </p:nvSpPr>
        <p:spPr>
          <a:xfrm>
            <a:off x="2803297" y="3546525"/>
            <a:ext cx="3311400" cy="5082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400"/>
              <a:buNone/>
              <a:defRPr sz="1400" b="1"/>
            </a:lvl1pPr>
            <a:lvl2pPr lvl="1" algn="ctr" rtl="0">
              <a:lnSpc>
                <a:spcPct val="100000"/>
              </a:lnSpc>
              <a:spcBef>
                <a:spcPts val="0"/>
              </a:spcBef>
              <a:spcAft>
                <a:spcPts val="0"/>
              </a:spcAft>
              <a:buSzPts val="1400"/>
              <a:buNone/>
              <a:defRPr sz="1400" b="1"/>
            </a:lvl2pPr>
            <a:lvl3pPr lvl="2" algn="ctr" rtl="0">
              <a:lnSpc>
                <a:spcPct val="100000"/>
              </a:lnSpc>
              <a:spcBef>
                <a:spcPts val="0"/>
              </a:spcBef>
              <a:spcAft>
                <a:spcPts val="0"/>
              </a:spcAft>
              <a:buSzPts val="1400"/>
              <a:buNone/>
              <a:defRPr sz="1400" b="1"/>
            </a:lvl3pPr>
            <a:lvl4pPr lvl="3" algn="ctr" rtl="0">
              <a:lnSpc>
                <a:spcPct val="100000"/>
              </a:lnSpc>
              <a:spcBef>
                <a:spcPts val="0"/>
              </a:spcBef>
              <a:spcAft>
                <a:spcPts val="0"/>
              </a:spcAft>
              <a:buSzPts val="1400"/>
              <a:buNone/>
              <a:defRPr sz="1400" b="1"/>
            </a:lvl4pPr>
            <a:lvl5pPr lvl="4" algn="ctr" rtl="0">
              <a:lnSpc>
                <a:spcPct val="100000"/>
              </a:lnSpc>
              <a:spcBef>
                <a:spcPts val="0"/>
              </a:spcBef>
              <a:spcAft>
                <a:spcPts val="0"/>
              </a:spcAft>
              <a:buSzPts val="1400"/>
              <a:buNone/>
              <a:defRPr sz="1400" b="1"/>
            </a:lvl5pPr>
            <a:lvl6pPr lvl="5" algn="ctr" rtl="0">
              <a:lnSpc>
                <a:spcPct val="100000"/>
              </a:lnSpc>
              <a:spcBef>
                <a:spcPts val="0"/>
              </a:spcBef>
              <a:spcAft>
                <a:spcPts val="0"/>
              </a:spcAft>
              <a:buSzPts val="1400"/>
              <a:buNone/>
              <a:defRPr sz="1400" b="1"/>
            </a:lvl6pPr>
            <a:lvl7pPr lvl="6" algn="ctr" rtl="0">
              <a:lnSpc>
                <a:spcPct val="100000"/>
              </a:lnSpc>
              <a:spcBef>
                <a:spcPts val="0"/>
              </a:spcBef>
              <a:spcAft>
                <a:spcPts val="0"/>
              </a:spcAft>
              <a:buSzPts val="1400"/>
              <a:buNone/>
              <a:defRPr sz="1400" b="1"/>
            </a:lvl7pPr>
            <a:lvl8pPr lvl="7" algn="ctr" rtl="0">
              <a:lnSpc>
                <a:spcPct val="100000"/>
              </a:lnSpc>
              <a:spcBef>
                <a:spcPts val="0"/>
              </a:spcBef>
              <a:spcAft>
                <a:spcPts val="0"/>
              </a:spcAft>
              <a:buSzPts val="1400"/>
              <a:buNone/>
              <a:defRPr sz="1400" b="1"/>
            </a:lvl8pPr>
            <a:lvl9pPr lvl="8" algn="ctr" rtl="0">
              <a:lnSpc>
                <a:spcPct val="100000"/>
              </a:lnSpc>
              <a:spcBef>
                <a:spcPts val="0"/>
              </a:spcBef>
              <a:spcAft>
                <a:spcPts val="0"/>
              </a:spcAft>
              <a:buSzPts val="1400"/>
              <a:buNone/>
              <a:defRPr sz="1400" b="1"/>
            </a:lvl9pPr>
          </a:lstStyle>
          <a:p>
            <a:endParaRPr/>
          </a:p>
        </p:txBody>
      </p:sp>
      <p:sp>
        <p:nvSpPr>
          <p:cNvPr id="99" name="Google Shape;99;p13"/>
          <p:cNvSpPr txBox="1">
            <a:spLocks noGrp="1"/>
          </p:cNvSpPr>
          <p:nvPr>
            <p:ph type="body" idx="6"/>
          </p:nvPr>
        </p:nvSpPr>
        <p:spPr>
          <a:xfrm>
            <a:off x="2725800" y="4082513"/>
            <a:ext cx="3265500" cy="824100"/>
          </a:xfrm>
          <a:prstGeom prst="rect">
            <a:avLst/>
          </a:prstGeom>
        </p:spPr>
        <p:txBody>
          <a:bodyPr spcFirstLastPara="1" wrap="square" lIns="91425" tIns="91425" rIns="91425" bIns="91425" anchor="t" anchorCtr="0">
            <a:normAutofit/>
          </a:bodyPr>
          <a:lstStyle>
            <a:lvl1pPr marL="457200" lvl="0" indent="-298450" rtl="0">
              <a:lnSpc>
                <a:spcPct val="100000"/>
              </a:lnSpc>
              <a:spcBef>
                <a:spcPts val="0"/>
              </a:spcBef>
              <a:spcAft>
                <a:spcPts val="0"/>
              </a:spcAft>
              <a:buSzPts val="1100"/>
              <a:buChar char="●"/>
              <a:defRPr sz="1100"/>
            </a:lvl1pPr>
            <a:lvl2pPr marL="914400" lvl="1" indent="-298450" rtl="0">
              <a:lnSpc>
                <a:spcPct val="100000"/>
              </a:lnSpc>
              <a:spcBef>
                <a:spcPts val="0"/>
              </a:spcBef>
              <a:spcAft>
                <a:spcPts val="0"/>
              </a:spcAft>
              <a:buSzPts val="1100"/>
              <a:buChar char="○"/>
              <a:defRPr sz="1100"/>
            </a:lvl2pPr>
            <a:lvl3pPr marL="1371600" lvl="2" indent="-298450" rtl="0">
              <a:lnSpc>
                <a:spcPct val="100000"/>
              </a:lnSpc>
              <a:spcBef>
                <a:spcPts val="0"/>
              </a:spcBef>
              <a:spcAft>
                <a:spcPts val="0"/>
              </a:spcAft>
              <a:buSzPts val="1100"/>
              <a:buChar char="■"/>
              <a:defRPr sz="1100"/>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98450" rtl="0">
              <a:lnSpc>
                <a:spcPct val="100000"/>
              </a:lnSpc>
              <a:spcBef>
                <a:spcPts val="0"/>
              </a:spcBef>
              <a:spcAft>
                <a:spcPts val="0"/>
              </a:spcAft>
              <a:buSzPts val="1100"/>
              <a:buChar char="■"/>
              <a:defRPr sz="1100"/>
            </a:lvl6pPr>
            <a:lvl7pPr marL="3200400" lvl="6" indent="-298450" rtl="0">
              <a:lnSpc>
                <a:spcPct val="100000"/>
              </a:lnSpc>
              <a:spcBef>
                <a:spcPts val="0"/>
              </a:spcBef>
              <a:spcAft>
                <a:spcPts val="0"/>
              </a:spcAft>
              <a:buSzPts val="1100"/>
              <a:buChar char="●"/>
              <a:defRPr sz="1100"/>
            </a:lvl7pPr>
            <a:lvl8pPr marL="3657600" lvl="7" indent="-298450" rtl="0">
              <a:lnSpc>
                <a:spcPct val="100000"/>
              </a:lnSpc>
              <a:spcBef>
                <a:spcPts val="0"/>
              </a:spcBef>
              <a:spcAft>
                <a:spcPts val="0"/>
              </a:spcAft>
              <a:buSzPts val="1100"/>
              <a:buChar char="○"/>
              <a:defRPr sz="1100"/>
            </a:lvl8pPr>
            <a:lvl9pPr marL="4114800" lvl="8" indent="-298450" rtl="0">
              <a:lnSpc>
                <a:spcPct val="100000"/>
              </a:lnSpc>
              <a:spcBef>
                <a:spcPts val="0"/>
              </a:spcBef>
              <a:spcAft>
                <a:spcPts val="0"/>
              </a:spcAft>
              <a:buSzPts val="1100"/>
              <a:buChar char="■"/>
              <a:defRPr sz="1100"/>
            </a:lvl9pPr>
          </a:lstStyle>
          <a:p>
            <a:endParaRPr/>
          </a:p>
        </p:txBody>
      </p:sp>
      <p:sp>
        <p:nvSpPr>
          <p:cNvPr id="100" name="Google Shape;100;p13"/>
          <p:cNvSpPr/>
          <p:nvPr/>
        </p:nvSpPr>
        <p:spPr>
          <a:xfrm>
            <a:off x="246144" y="1518170"/>
            <a:ext cx="200400" cy="200400"/>
          </a:xfrm>
          <a:prstGeom prst="ellipse">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Roboto Slab"/>
              <a:ea typeface="Roboto Slab"/>
              <a:cs typeface="Roboto Slab"/>
              <a:sym typeface="Roboto Slab"/>
            </a:endParaRPr>
          </a:p>
        </p:txBody>
      </p:sp>
      <p:sp>
        <p:nvSpPr>
          <p:cNvPr id="101" name="Google Shape;101;p13"/>
          <p:cNvSpPr/>
          <p:nvPr/>
        </p:nvSpPr>
        <p:spPr>
          <a:xfrm>
            <a:off x="3192594" y="1517326"/>
            <a:ext cx="200400" cy="200400"/>
          </a:xfrm>
          <a:prstGeom prst="ellipse">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Roboto Slab"/>
              <a:ea typeface="Roboto Slab"/>
              <a:cs typeface="Roboto Slab"/>
              <a:sym typeface="Roboto Slab"/>
            </a:endParaRPr>
          </a:p>
        </p:txBody>
      </p:sp>
      <p:sp>
        <p:nvSpPr>
          <p:cNvPr id="102" name="Google Shape;102;p13"/>
          <p:cNvSpPr/>
          <p:nvPr/>
        </p:nvSpPr>
        <p:spPr>
          <a:xfrm>
            <a:off x="6105622" y="1478569"/>
            <a:ext cx="2972400" cy="3233400"/>
          </a:xfrm>
          <a:prstGeom prst="roundRect">
            <a:avLst>
              <a:gd name="adj" fmla="val 4393"/>
            </a:avLst>
          </a:prstGeom>
          <a:solidFill>
            <a:srgbClr val="343031"/>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a:latin typeface="Calibri"/>
              <a:ea typeface="Calibri"/>
              <a:cs typeface="Calibri"/>
              <a:sym typeface="Calibri"/>
            </a:endParaRPr>
          </a:p>
        </p:txBody>
      </p:sp>
      <p:sp>
        <p:nvSpPr>
          <p:cNvPr id="103" name="Google Shape;103;p13"/>
          <p:cNvSpPr/>
          <p:nvPr/>
        </p:nvSpPr>
        <p:spPr>
          <a:xfrm>
            <a:off x="2725794" y="3700426"/>
            <a:ext cx="200400" cy="200400"/>
          </a:xfrm>
          <a:prstGeom prst="ellipse">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Roboto Slab"/>
              <a:ea typeface="Roboto Slab"/>
              <a:cs typeface="Roboto Slab"/>
              <a:sym typeface="Roboto Slab"/>
            </a:endParaRPr>
          </a:p>
        </p:txBody>
      </p:sp>
      <p:sp>
        <p:nvSpPr>
          <p:cNvPr id="104" name="Google Shape;104;p13"/>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
        <p:nvSpPr>
          <p:cNvPr id="105" name="Google Shape;105;p13"/>
          <p:cNvSpPr/>
          <p:nvPr/>
        </p:nvSpPr>
        <p:spPr>
          <a:xfrm>
            <a:off x="5991322" y="1364269"/>
            <a:ext cx="2972400" cy="3233400"/>
          </a:xfrm>
          <a:prstGeom prst="roundRect">
            <a:avLst>
              <a:gd name="adj" fmla="val 4393"/>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06" name="Google Shape;106;p13"/>
          <p:cNvSpPr/>
          <p:nvPr/>
        </p:nvSpPr>
        <p:spPr>
          <a:xfrm>
            <a:off x="5991313" y="1364269"/>
            <a:ext cx="2972400" cy="508200"/>
          </a:xfrm>
          <a:prstGeom prst="round2SameRect">
            <a:avLst>
              <a:gd name="adj1" fmla="val 23018"/>
              <a:gd name="adj2" fmla="val 0"/>
            </a:avLst>
          </a:prstGeom>
          <a:solidFill>
            <a:schemeClr val="accent4"/>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07" name="Google Shape;107;p13"/>
          <p:cNvSpPr txBox="1">
            <a:spLocks noGrp="1"/>
          </p:cNvSpPr>
          <p:nvPr>
            <p:ph type="subTitle" idx="7"/>
          </p:nvPr>
        </p:nvSpPr>
        <p:spPr>
          <a:xfrm>
            <a:off x="6304857" y="1364269"/>
            <a:ext cx="2299200" cy="5082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400"/>
              <a:buNone/>
              <a:defRPr sz="1400" b="1"/>
            </a:lvl1pPr>
            <a:lvl2pPr lvl="1" algn="ctr" rtl="0">
              <a:lnSpc>
                <a:spcPct val="100000"/>
              </a:lnSpc>
              <a:spcBef>
                <a:spcPts val="0"/>
              </a:spcBef>
              <a:spcAft>
                <a:spcPts val="0"/>
              </a:spcAft>
              <a:buSzPts val="1400"/>
              <a:buNone/>
              <a:defRPr sz="1400" b="1"/>
            </a:lvl2pPr>
            <a:lvl3pPr lvl="2" algn="ctr" rtl="0">
              <a:lnSpc>
                <a:spcPct val="100000"/>
              </a:lnSpc>
              <a:spcBef>
                <a:spcPts val="0"/>
              </a:spcBef>
              <a:spcAft>
                <a:spcPts val="0"/>
              </a:spcAft>
              <a:buSzPts val="1400"/>
              <a:buNone/>
              <a:defRPr sz="1400" b="1"/>
            </a:lvl3pPr>
            <a:lvl4pPr lvl="3" algn="ctr" rtl="0">
              <a:lnSpc>
                <a:spcPct val="100000"/>
              </a:lnSpc>
              <a:spcBef>
                <a:spcPts val="0"/>
              </a:spcBef>
              <a:spcAft>
                <a:spcPts val="0"/>
              </a:spcAft>
              <a:buSzPts val="1400"/>
              <a:buNone/>
              <a:defRPr sz="1400" b="1"/>
            </a:lvl4pPr>
            <a:lvl5pPr lvl="4" algn="ctr" rtl="0">
              <a:lnSpc>
                <a:spcPct val="100000"/>
              </a:lnSpc>
              <a:spcBef>
                <a:spcPts val="0"/>
              </a:spcBef>
              <a:spcAft>
                <a:spcPts val="0"/>
              </a:spcAft>
              <a:buSzPts val="1400"/>
              <a:buNone/>
              <a:defRPr sz="1400" b="1"/>
            </a:lvl5pPr>
            <a:lvl6pPr lvl="5" algn="ctr" rtl="0">
              <a:lnSpc>
                <a:spcPct val="100000"/>
              </a:lnSpc>
              <a:spcBef>
                <a:spcPts val="0"/>
              </a:spcBef>
              <a:spcAft>
                <a:spcPts val="0"/>
              </a:spcAft>
              <a:buSzPts val="1400"/>
              <a:buNone/>
              <a:defRPr sz="1400" b="1"/>
            </a:lvl6pPr>
            <a:lvl7pPr lvl="6" algn="ctr" rtl="0">
              <a:lnSpc>
                <a:spcPct val="100000"/>
              </a:lnSpc>
              <a:spcBef>
                <a:spcPts val="0"/>
              </a:spcBef>
              <a:spcAft>
                <a:spcPts val="0"/>
              </a:spcAft>
              <a:buSzPts val="1400"/>
              <a:buNone/>
              <a:defRPr sz="1400" b="1"/>
            </a:lvl7pPr>
            <a:lvl8pPr lvl="7" algn="ctr" rtl="0">
              <a:lnSpc>
                <a:spcPct val="100000"/>
              </a:lnSpc>
              <a:spcBef>
                <a:spcPts val="0"/>
              </a:spcBef>
              <a:spcAft>
                <a:spcPts val="0"/>
              </a:spcAft>
              <a:buSzPts val="1400"/>
              <a:buNone/>
              <a:defRPr sz="1400" b="1"/>
            </a:lvl8pPr>
            <a:lvl9pPr lvl="8" algn="ctr" rtl="0">
              <a:lnSpc>
                <a:spcPct val="100000"/>
              </a:lnSpc>
              <a:spcBef>
                <a:spcPts val="0"/>
              </a:spcBef>
              <a:spcAft>
                <a:spcPts val="0"/>
              </a:spcAft>
              <a:buSzPts val="1400"/>
              <a:buNone/>
              <a:defRPr sz="1400" b="1"/>
            </a:lvl9pPr>
          </a:lstStyle>
          <a:p>
            <a:endParaRPr/>
          </a:p>
        </p:txBody>
      </p:sp>
      <p:sp>
        <p:nvSpPr>
          <p:cNvPr id="108" name="Google Shape;108;p13"/>
          <p:cNvSpPr txBox="1">
            <a:spLocks noGrp="1"/>
          </p:cNvSpPr>
          <p:nvPr>
            <p:ph type="body" idx="8"/>
          </p:nvPr>
        </p:nvSpPr>
        <p:spPr>
          <a:xfrm>
            <a:off x="6178425" y="1923638"/>
            <a:ext cx="2598000" cy="2532300"/>
          </a:xfrm>
          <a:prstGeom prst="rect">
            <a:avLst/>
          </a:prstGeom>
        </p:spPr>
        <p:txBody>
          <a:bodyPr spcFirstLastPara="1" wrap="square" lIns="91425" tIns="91425" rIns="91425" bIns="91425" anchor="t" anchorCtr="0">
            <a:normAutofit/>
          </a:bodyPr>
          <a:lstStyle>
            <a:lvl1pPr marL="457200" lvl="0" indent="-298450" rtl="0">
              <a:lnSpc>
                <a:spcPct val="100000"/>
              </a:lnSpc>
              <a:spcBef>
                <a:spcPts val="0"/>
              </a:spcBef>
              <a:spcAft>
                <a:spcPts val="0"/>
              </a:spcAft>
              <a:buSzPts val="1100"/>
              <a:buChar char="●"/>
              <a:defRPr sz="1100"/>
            </a:lvl1pPr>
            <a:lvl2pPr marL="914400" lvl="1" indent="-298450" rtl="0">
              <a:lnSpc>
                <a:spcPct val="100000"/>
              </a:lnSpc>
              <a:spcBef>
                <a:spcPts val="0"/>
              </a:spcBef>
              <a:spcAft>
                <a:spcPts val="0"/>
              </a:spcAft>
              <a:buSzPts val="1100"/>
              <a:buChar char="○"/>
              <a:defRPr sz="1100"/>
            </a:lvl2pPr>
            <a:lvl3pPr marL="1371600" lvl="2" indent="-298450" rtl="0">
              <a:lnSpc>
                <a:spcPct val="100000"/>
              </a:lnSpc>
              <a:spcBef>
                <a:spcPts val="0"/>
              </a:spcBef>
              <a:spcAft>
                <a:spcPts val="0"/>
              </a:spcAft>
              <a:buSzPts val="1100"/>
              <a:buChar char="■"/>
              <a:defRPr sz="1100"/>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98450" rtl="0">
              <a:lnSpc>
                <a:spcPct val="100000"/>
              </a:lnSpc>
              <a:spcBef>
                <a:spcPts val="0"/>
              </a:spcBef>
              <a:spcAft>
                <a:spcPts val="0"/>
              </a:spcAft>
              <a:buSzPts val="1100"/>
              <a:buChar char="■"/>
              <a:defRPr sz="1100"/>
            </a:lvl6pPr>
            <a:lvl7pPr marL="3200400" lvl="6" indent="-298450" rtl="0">
              <a:lnSpc>
                <a:spcPct val="100000"/>
              </a:lnSpc>
              <a:spcBef>
                <a:spcPts val="0"/>
              </a:spcBef>
              <a:spcAft>
                <a:spcPts val="0"/>
              </a:spcAft>
              <a:buSzPts val="1100"/>
              <a:buChar char="●"/>
              <a:defRPr sz="1100"/>
            </a:lvl7pPr>
            <a:lvl8pPr marL="3657600" lvl="7" indent="-298450" rtl="0">
              <a:lnSpc>
                <a:spcPct val="100000"/>
              </a:lnSpc>
              <a:spcBef>
                <a:spcPts val="0"/>
              </a:spcBef>
              <a:spcAft>
                <a:spcPts val="0"/>
              </a:spcAft>
              <a:buSzPts val="1100"/>
              <a:buChar char="○"/>
              <a:defRPr sz="1100"/>
            </a:lvl8pPr>
            <a:lvl9pPr marL="4114800" lvl="8" indent="-298450" rtl="0">
              <a:lnSpc>
                <a:spcPct val="100000"/>
              </a:lnSpc>
              <a:spcBef>
                <a:spcPts val="0"/>
              </a:spcBef>
              <a:spcAft>
                <a:spcPts val="0"/>
              </a:spcAft>
              <a:buSzPts val="1100"/>
              <a:buChar char="■"/>
              <a:defRPr sz="1100"/>
            </a:lvl9pPr>
          </a:lstStyle>
          <a:p>
            <a:endParaRPr/>
          </a:p>
        </p:txBody>
      </p:sp>
      <p:sp>
        <p:nvSpPr>
          <p:cNvPr id="109" name="Google Shape;109;p13"/>
          <p:cNvSpPr/>
          <p:nvPr/>
        </p:nvSpPr>
        <p:spPr>
          <a:xfrm>
            <a:off x="6114613" y="1518170"/>
            <a:ext cx="200400" cy="200400"/>
          </a:xfrm>
          <a:prstGeom prst="ellipse">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Roboto Slab"/>
              <a:ea typeface="Roboto Slab"/>
              <a:cs typeface="Roboto Slab"/>
              <a:sym typeface="Roboto Slab"/>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3 Text">
  <p:cSld name="CUSTOM_5">
    <p:spTree>
      <p:nvGrpSpPr>
        <p:cNvPr id="1" name="Shape 110"/>
        <p:cNvGrpSpPr/>
        <p:nvPr/>
      </p:nvGrpSpPr>
      <p:grpSpPr>
        <a:xfrm>
          <a:off x="0" y="0"/>
          <a:ext cx="0" cy="0"/>
          <a:chOff x="0" y="0"/>
          <a:chExt cx="0" cy="0"/>
        </a:xfrm>
      </p:grpSpPr>
      <p:sp>
        <p:nvSpPr>
          <p:cNvPr id="111" name="Google Shape;111;p14"/>
          <p:cNvSpPr/>
          <p:nvPr/>
        </p:nvSpPr>
        <p:spPr>
          <a:xfrm>
            <a:off x="374219" y="272662"/>
            <a:ext cx="8573100" cy="4022400"/>
          </a:xfrm>
          <a:prstGeom prst="roundRect">
            <a:avLst>
              <a:gd name="adj" fmla="val 2851"/>
            </a:avLst>
          </a:prstGeom>
          <a:solidFill>
            <a:srgbClr val="343031"/>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12" name="Google Shape;112;p14"/>
          <p:cNvSpPr/>
          <p:nvPr/>
        </p:nvSpPr>
        <p:spPr>
          <a:xfrm>
            <a:off x="212081" y="165998"/>
            <a:ext cx="8628300" cy="4022400"/>
          </a:xfrm>
          <a:prstGeom prst="roundRect">
            <a:avLst>
              <a:gd name="adj" fmla="val 2851"/>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13" name="Google Shape;113;p14"/>
          <p:cNvSpPr/>
          <p:nvPr/>
        </p:nvSpPr>
        <p:spPr>
          <a:xfrm>
            <a:off x="212081" y="163800"/>
            <a:ext cx="8628300" cy="483900"/>
          </a:xfrm>
          <a:prstGeom prst="round2SameRect">
            <a:avLst>
              <a:gd name="adj1" fmla="val 23018"/>
              <a:gd name="adj2" fmla="val 0"/>
            </a:avLst>
          </a:prstGeom>
          <a:solidFill>
            <a:schemeClr val="lt2"/>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nvGrpSpPr>
          <p:cNvPr id="114" name="Google Shape;114;p14"/>
          <p:cNvGrpSpPr/>
          <p:nvPr/>
        </p:nvGrpSpPr>
        <p:grpSpPr>
          <a:xfrm>
            <a:off x="306681" y="315818"/>
            <a:ext cx="767459" cy="200289"/>
            <a:chOff x="3893271" y="783211"/>
            <a:chExt cx="1101247" cy="287400"/>
          </a:xfrm>
        </p:grpSpPr>
        <p:sp>
          <p:nvSpPr>
            <p:cNvPr id="115" name="Google Shape;115;p14"/>
            <p:cNvSpPr/>
            <p:nvPr/>
          </p:nvSpPr>
          <p:spPr>
            <a:xfrm>
              <a:off x="3893271" y="783211"/>
              <a:ext cx="287400" cy="287400"/>
            </a:xfrm>
            <a:prstGeom prst="ellipse">
              <a:avLst/>
            </a:prstGeom>
            <a:solidFill>
              <a:srgbClr val="FED2CF"/>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16" name="Google Shape;116;p14"/>
            <p:cNvSpPr/>
            <p:nvPr/>
          </p:nvSpPr>
          <p:spPr>
            <a:xfrm>
              <a:off x="4300195" y="783211"/>
              <a:ext cx="287400" cy="287400"/>
            </a:xfrm>
            <a:prstGeom prst="ellipse">
              <a:avLst/>
            </a:prstGeom>
            <a:solidFill>
              <a:srgbClr val="FFEEC0"/>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17" name="Google Shape;117;p14"/>
            <p:cNvSpPr/>
            <p:nvPr/>
          </p:nvSpPr>
          <p:spPr>
            <a:xfrm>
              <a:off x="4707118" y="783211"/>
              <a:ext cx="287400" cy="287400"/>
            </a:xfrm>
            <a:prstGeom prst="ellipse">
              <a:avLst/>
            </a:prstGeom>
            <a:solidFill>
              <a:srgbClr val="CDFDF1"/>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grpSp>
        <p:nvGrpSpPr>
          <p:cNvPr id="118" name="Google Shape;118;p14"/>
          <p:cNvGrpSpPr/>
          <p:nvPr/>
        </p:nvGrpSpPr>
        <p:grpSpPr>
          <a:xfrm>
            <a:off x="8045772" y="278628"/>
            <a:ext cx="693693" cy="281499"/>
            <a:chOff x="10071487" y="509787"/>
            <a:chExt cx="1045348" cy="424200"/>
          </a:xfrm>
        </p:grpSpPr>
        <p:sp>
          <p:nvSpPr>
            <p:cNvPr id="119" name="Google Shape;119;p14"/>
            <p:cNvSpPr/>
            <p:nvPr/>
          </p:nvSpPr>
          <p:spPr>
            <a:xfrm>
              <a:off x="10071487" y="509787"/>
              <a:ext cx="472800" cy="424200"/>
            </a:xfrm>
            <a:prstGeom prst="roundRect">
              <a:avLst>
                <a:gd name="adj" fmla="val 18882"/>
              </a:avLst>
            </a:prstGeom>
            <a:solidFill>
              <a:srgbClr val="FBF5E7"/>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20" name="Google Shape;120;p14"/>
            <p:cNvSpPr/>
            <p:nvPr/>
          </p:nvSpPr>
          <p:spPr>
            <a:xfrm>
              <a:off x="10644035" y="509787"/>
              <a:ext cx="472800" cy="424200"/>
            </a:xfrm>
            <a:prstGeom prst="roundRect">
              <a:avLst>
                <a:gd name="adj" fmla="val 18882"/>
              </a:avLst>
            </a:prstGeom>
            <a:solidFill>
              <a:srgbClr val="FBF5E7"/>
            </a:solidFill>
            <a:ln w="3810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21" name="Google Shape;121;p14" descr="Caret Right with solid fill"/>
            <p:cNvSpPr/>
            <p:nvPr/>
          </p:nvSpPr>
          <p:spPr>
            <a:xfrm>
              <a:off x="10829649" y="629799"/>
              <a:ext cx="114517" cy="199145"/>
            </a:xfrm>
            <a:custGeom>
              <a:avLst/>
              <a:gdLst/>
              <a:ahLst/>
              <a:cxnLst/>
              <a:rect l="l" t="t" r="r" b="b"/>
              <a:pathLst>
                <a:path w="309505" h="538229" extrusionOk="0">
                  <a:moveTo>
                    <a:pt x="40424" y="538229"/>
                  </a:moveTo>
                  <a:lnTo>
                    <a:pt x="10" y="497824"/>
                  </a:lnTo>
                  <a:lnTo>
                    <a:pt x="228686" y="269148"/>
                  </a:lnTo>
                  <a:lnTo>
                    <a:pt x="0" y="40405"/>
                  </a:lnTo>
                  <a:lnTo>
                    <a:pt x="40415" y="0"/>
                  </a:lnTo>
                  <a:lnTo>
                    <a:pt x="309505" y="269148"/>
                  </a:lnTo>
                  <a:lnTo>
                    <a:pt x="40424" y="538229"/>
                  </a:lnTo>
                  <a:close/>
                </a:path>
              </a:pathLst>
            </a:custGeom>
            <a:solidFill>
              <a:srgbClr val="343031"/>
            </a:solidFill>
            <a:ln w="1905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22" name="Google Shape;122;p14" descr="Caret Right with solid fill"/>
            <p:cNvSpPr/>
            <p:nvPr/>
          </p:nvSpPr>
          <p:spPr>
            <a:xfrm flipH="1">
              <a:off x="10247112" y="629799"/>
              <a:ext cx="114517" cy="199145"/>
            </a:xfrm>
            <a:custGeom>
              <a:avLst/>
              <a:gdLst/>
              <a:ahLst/>
              <a:cxnLst/>
              <a:rect l="l" t="t" r="r" b="b"/>
              <a:pathLst>
                <a:path w="309505" h="538229" extrusionOk="0">
                  <a:moveTo>
                    <a:pt x="40424" y="538229"/>
                  </a:moveTo>
                  <a:lnTo>
                    <a:pt x="10" y="497824"/>
                  </a:lnTo>
                  <a:lnTo>
                    <a:pt x="228686" y="269148"/>
                  </a:lnTo>
                  <a:lnTo>
                    <a:pt x="0" y="40405"/>
                  </a:lnTo>
                  <a:lnTo>
                    <a:pt x="40415" y="0"/>
                  </a:lnTo>
                  <a:lnTo>
                    <a:pt x="309505" y="269148"/>
                  </a:lnTo>
                  <a:lnTo>
                    <a:pt x="40424" y="538229"/>
                  </a:lnTo>
                  <a:close/>
                </a:path>
              </a:pathLst>
            </a:custGeom>
            <a:solidFill>
              <a:srgbClr val="343031"/>
            </a:solidFill>
            <a:ln w="19050" cap="rnd" cmpd="sng">
              <a:solidFill>
                <a:srgbClr val="34303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123" name="Google Shape;123;p14"/>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400"/>
              <a:buNone/>
              <a:defRPr sz="1400" b="1"/>
            </a:lvl1pPr>
            <a:lvl2pPr lvl="1" algn="ctr" rtl="0">
              <a:lnSpc>
                <a:spcPct val="100000"/>
              </a:lnSpc>
              <a:spcBef>
                <a:spcPts val="0"/>
              </a:spcBef>
              <a:spcAft>
                <a:spcPts val="0"/>
              </a:spcAft>
              <a:buSzPts val="1400"/>
              <a:buNone/>
              <a:defRPr sz="1400" b="1"/>
            </a:lvl2pPr>
            <a:lvl3pPr lvl="2" algn="ctr" rtl="0">
              <a:lnSpc>
                <a:spcPct val="100000"/>
              </a:lnSpc>
              <a:spcBef>
                <a:spcPts val="0"/>
              </a:spcBef>
              <a:spcAft>
                <a:spcPts val="0"/>
              </a:spcAft>
              <a:buSzPts val="1400"/>
              <a:buNone/>
              <a:defRPr sz="1400" b="1"/>
            </a:lvl3pPr>
            <a:lvl4pPr lvl="3" algn="ctr" rtl="0">
              <a:lnSpc>
                <a:spcPct val="100000"/>
              </a:lnSpc>
              <a:spcBef>
                <a:spcPts val="0"/>
              </a:spcBef>
              <a:spcAft>
                <a:spcPts val="0"/>
              </a:spcAft>
              <a:buSzPts val="1400"/>
              <a:buNone/>
              <a:defRPr sz="1400" b="1"/>
            </a:lvl4pPr>
            <a:lvl5pPr lvl="4" algn="ctr" rtl="0">
              <a:lnSpc>
                <a:spcPct val="100000"/>
              </a:lnSpc>
              <a:spcBef>
                <a:spcPts val="0"/>
              </a:spcBef>
              <a:spcAft>
                <a:spcPts val="0"/>
              </a:spcAft>
              <a:buSzPts val="1400"/>
              <a:buNone/>
              <a:defRPr sz="1400" b="1"/>
            </a:lvl5pPr>
            <a:lvl6pPr lvl="5" algn="ctr" rtl="0">
              <a:lnSpc>
                <a:spcPct val="100000"/>
              </a:lnSpc>
              <a:spcBef>
                <a:spcPts val="0"/>
              </a:spcBef>
              <a:spcAft>
                <a:spcPts val="0"/>
              </a:spcAft>
              <a:buSzPts val="1400"/>
              <a:buNone/>
              <a:defRPr sz="1400" b="1"/>
            </a:lvl6pPr>
            <a:lvl7pPr lvl="6" algn="ctr" rtl="0">
              <a:lnSpc>
                <a:spcPct val="100000"/>
              </a:lnSpc>
              <a:spcBef>
                <a:spcPts val="0"/>
              </a:spcBef>
              <a:spcAft>
                <a:spcPts val="0"/>
              </a:spcAft>
              <a:buSzPts val="1400"/>
              <a:buNone/>
              <a:defRPr sz="1400" b="1"/>
            </a:lvl7pPr>
            <a:lvl8pPr lvl="7" algn="ctr" rtl="0">
              <a:lnSpc>
                <a:spcPct val="100000"/>
              </a:lnSpc>
              <a:spcBef>
                <a:spcPts val="0"/>
              </a:spcBef>
              <a:spcAft>
                <a:spcPts val="0"/>
              </a:spcAft>
              <a:buSzPts val="1400"/>
              <a:buNone/>
              <a:defRPr sz="1400" b="1"/>
            </a:lvl8pPr>
            <a:lvl9pPr lvl="8" algn="ctr" rtl="0">
              <a:lnSpc>
                <a:spcPct val="100000"/>
              </a:lnSpc>
              <a:spcBef>
                <a:spcPts val="0"/>
              </a:spcBef>
              <a:spcAft>
                <a:spcPts val="0"/>
              </a:spcAft>
              <a:buSzPts val="1400"/>
              <a:buNone/>
              <a:defRPr sz="1400" b="1"/>
            </a:lvl9pPr>
          </a:lstStyle>
          <a:p>
            <a:endParaRPr/>
          </a:p>
        </p:txBody>
      </p:sp>
      <p:sp>
        <p:nvSpPr>
          <p:cNvPr id="124" name="Google Shape;124;p14"/>
          <p:cNvSpPr txBox="1">
            <a:spLocks noGrp="1"/>
          </p:cNvSpPr>
          <p:nvPr>
            <p:ph type="title"/>
          </p:nvPr>
        </p:nvSpPr>
        <p:spPr>
          <a:xfrm>
            <a:off x="420525" y="827513"/>
            <a:ext cx="8167200" cy="387300"/>
          </a:xfrm>
          <a:prstGeom prst="rect">
            <a:avLst/>
          </a:prstGeom>
        </p:spPr>
        <p:txBody>
          <a:bodyPr spcFirstLastPara="1" wrap="square" lIns="91425" tIns="91425" rIns="91425" bIns="91425" anchor="b" anchorCtr="0">
            <a:normAutofit/>
          </a:bodyPr>
          <a:lstStyle>
            <a:lvl1pPr marL="0" marR="0" lvl="0" indent="0" algn="l" rtl="0">
              <a:lnSpc>
                <a:spcPct val="100000"/>
              </a:lnSpc>
              <a:spcBef>
                <a:spcPts val="0"/>
              </a:spcBef>
              <a:spcAft>
                <a:spcPts val="0"/>
              </a:spcAft>
              <a:buClr>
                <a:schemeClr val="dk1"/>
              </a:buClr>
              <a:buSzPts val="1900"/>
              <a:buFont typeface="Aldrich"/>
              <a:buNone/>
              <a:defRPr sz="1900"/>
            </a:lvl1pPr>
            <a:lvl2pPr lvl="1" rtl="0">
              <a:spcBef>
                <a:spcPts val="0"/>
              </a:spcBef>
              <a:spcAft>
                <a:spcPts val="0"/>
              </a:spcAft>
              <a:buClr>
                <a:schemeClr val="dk1"/>
              </a:buClr>
              <a:buSzPts val="1900"/>
              <a:buFont typeface="Abril Fatface"/>
              <a:buNone/>
              <a:defRPr sz="19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1900"/>
              <a:buFont typeface="Abril Fatface"/>
              <a:buNone/>
              <a:defRPr sz="19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1900"/>
              <a:buFont typeface="Abril Fatface"/>
              <a:buNone/>
              <a:defRPr sz="19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1900"/>
              <a:buFont typeface="Abril Fatface"/>
              <a:buNone/>
              <a:defRPr sz="19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1900"/>
              <a:buFont typeface="Abril Fatface"/>
              <a:buNone/>
              <a:defRPr sz="19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1900"/>
              <a:buFont typeface="Abril Fatface"/>
              <a:buNone/>
              <a:defRPr sz="19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1900"/>
              <a:buFont typeface="Abril Fatface"/>
              <a:buNone/>
              <a:defRPr sz="19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1900"/>
              <a:buFont typeface="Abril Fatface"/>
              <a:buNone/>
              <a:defRPr sz="1900">
                <a:solidFill>
                  <a:schemeClr val="dk1"/>
                </a:solidFill>
                <a:latin typeface="Abril Fatface"/>
                <a:ea typeface="Abril Fatface"/>
                <a:cs typeface="Abril Fatface"/>
                <a:sym typeface="Abril Fatface"/>
              </a:defRPr>
            </a:lvl9pPr>
          </a:lstStyle>
          <a:p>
            <a:endParaRPr/>
          </a:p>
        </p:txBody>
      </p:sp>
      <p:sp>
        <p:nvSpPr>
          <p:cNvPr id="125" name="Google Shape;125;p14"/>
          <p:cNvSpPr txBox="1">
            <a:spLocks noGrp="1"/>
          </p:cNvSpPr>
          <p:nvPr>
            <p:ph type="body" idx="2"/>
          </p:nvPr>
        </p:nvSpPr>
        <p:spPr>
          <a:xfrm>
            <a:off x="420600" y="1214738"/>
            <a:ext cx="8167200" cy="2371200"/>
          </a:xfrm>
          <a:prstGeom prst="rect">
            <a:avLst/>
          </a:prstGeom>
        </p:spPr>
        <p:txBody>
          <a:bodyPr spcFirstLastPara="1" wrap="square" lIns="91425" tIns="91425" rIns="91425" bIns="91425" anchor="t" anchorCtr="0">
            <a:normAutofit/>
          </a:bodyPr>
          <a:lstStyle>
            <a:lvl1pPr marL="457200" lvl="0" indent="-298450" rtl="0">
              <a:lnSpc>
                <a:spcPct val="100000"/>
              </a:lnSpc>
              <a:spcBef>
                <a:spcPts val="0"/>
              </a:spcBef>
              <a:spcAft>
                <a:spcPts val="0"/>
              </a:spcAft>
              <a:buSzPts val="1100"/>
              <a:buChar char="●"/>
              <a:defRPr sz="1100"/>
            </a:lvl1pPr>
            <a:lvl2pPr marL="914400" lvl="1" indent="-298450" rtl="0">
              <a:lnSpc>
                <a:spcPct val="100000"/>
              </a:lnSpc>
              <a:spcBef>
                <a:spcPts val="0"/>
              </a:spcBef>
              <a:spcAft>
                <a:spcPts val="0"/>
              </a:spcAft>
              <a:buSzPts val="1100"/>
              <a:buChar char="○"/>
              <a:defRPr sz="1100"/>
            </a:lvl2pPr>
            <a:lvl3pPr marL="1371600" lvl="2" indent="-298450" rtl="0">
              <a:lnSpc>
                <a:spcPct val="100000"/>
              </a:lnSpc>
              <a:spcBef>
                <a:spcPts val="0"/>
              </a:spcBef>
              <a:spcAft>
                <a:spcPts val="0"/>
              </a:spcAft>
              <a:buSzPts val="1100"/>
              <a:buChar char="■"/>
              <a:defRPr sz="1100"/>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98450" rtl="0">
              <a:lnSpc>
                <a:spcPct val="100000"/>
              </a:lnSpc>
              <a:spcBef>
                <a:spcPts val="0"/>
              </a:spcBef>
              <a:spcAft>
                <a:spcPts val="0"/>
              </a:spcAft>
              <a:buSzPts val="1100"/>
              <a:buChar char="■"/>
              <a:defRPr sz="1100"/>
            </a:lvl6pPr>
            <a:lvl7pPr marL="3200400" lvl="6" indent="-298450" rtl="0">
              <a:lnSpc>
                <a:spcPct val="100000"/>
              </a:lnSpc>
              <a:spcBef>
                <a:spcPts val="0"/>
              </a:spcBef>
              <a:spcAft>
                <a:spcPts val="0"/>
              </a:spcAft>
              <a:buSzPts val="1100"/>
              <a:buChar char="●"/>
              <a:defRPr sz="1100"/>
            </a:lvl7pPr>
            <a:lvl8pPr marL="3657600" lvl="7" indent="-298450" rtl="0">
              <a:lnSpc>
                <a:spcPct val="100000"/>
              </a:lnSpc>
              <a:spcBef>
                <a:spcPts val="0"/>
              </a:spcBef>
              <a:spcAft>
                <a:spcPts val="0"/>
              </a:spcAft>
              <a:buSzPts val="1100"/>
              <a:buChar char="○"/>
              <a:defRPr sz="1100"/>
            </a:lvl8pPr>
            <a:lvl9pPr marL="4114800" lvl="8" indent="-298450" rtl="0">
              <a:lnSpc>
                <a:spcPct val="100000"/>
              </a:lnSpc>
              <a:spcBef>
                <a:spcPts val="0"/>
              </a:spcBef>
              <a:spcAft>
                <a:spcPts val="0"/>
              </a:spcAft>
              <a:buSzPts val="1100"/>
              <a:buChar char="■"/>
              <a:defRPr sz="1100"/>
            </a:lvl9pPr>
          </a:lstStyle>
          <a:p>
            <a:endParaRPr/>
          </a:p>
        </p:txBody>
      </p:sp>
      <p:sp>
        <p:nvSpPr>
          <p:cNvPr id="126" name="Google Shape;126;p14">
            <a:hlinkClick r:id="" action="ppaction://hlinkshowjump?jump=previousslide"/>
          </p:cNvPr>
          <p:cNvSpPr/>
          <p:nvPr/>
        </p:nvSpPr>
        <p:spPr>
          <a:xfrm>
            <a:off x="8045772" y="278628"/>
            <a:ext cx="313800" cy="281400"/>
          </a:xfrm>
          <a:prstGeom prst="roundRect">
            <a:avLst>
              <a:gd name="adj" fmla="val 18882"/>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27" name="Google Shape;127;p14">
            <a:hlinkClick r:id="" action="ppaction://hlinkshowjump?jump=nextslide"/>
          </p:cNvPr>
          <p:cNvSpPr/>
          <p:nvPr/>
        </p:nvSpPr>
        <p:spPr>
          <a:xfrm>
            <a:off x="8425715" y="278628"/>
            <a:ext cx="313800" cy="281400"/>
          </a:xfrm>
          <a:prstGeom prst="roundRect">
            <a:avLst>
              <a:gd name="adj" fmla="val 18882"/>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28" name="Google Shape;128;p14">
            <a:hlinkClick r:id="rId2" action="ppaction://hlinksldjump"/>
          </p:cNvPr>
          <p:cNvSpPr/>
          <p:nvPr/>
        </p:nvSpPr>
        <p:spPr>
          <a:xfrm>
            <a:off x="315765" y="319247"/>
            <a:ext cx="200400" cy="200400"/>
          </a:xfrm>
          <a:prstGeom prst="ellipse">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rpubs.com/zachsilvey/332155" TargetMode="External"/><Relationship Id="rId3" Type="http://schemas.openxmlformats.org/officeDocument/2006/relationships/hyperlink" Target="https://en.wikipedia.org/wiki/Box_plot" TargetMode="External"/><Relationship Id="rId7" Type="http://schemas.openxmlformats.org/officeDocument/2006/relationships/hyperlink" Target="https://gisgeography.com/cartogram-maps/"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www.data-to-viz.com/graph/ridgeline.html" TargetMode="External"/><Relationship Id="rId5" Type="http://schemas.openxmlformats.org/officeDocument/2006/relationships/hyperlink" Target="https://www.statology.org/ggplot-density-plot-overlay/" TargetMode="External"/><Relationship Id="rId4" Type="http://schemas.openxmlformats.org/officeDocument/2006/relationships/hyperlink" Target="https://rpubs.com/crazyhottommy/sina-plot" TargetMode="External"/><Relationship Id="rId9" Type="http://schemas.openxmlformats.org/officeDocument/2006/relationships/hyperlink" Target="https://www.geeksforgeeks.org/visualize-correlation-matrix-using-correlogram-in-r-programm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subTitle" idx="1"/>
          </p:nvPr>
        </p:nvSpPr>
        <p:spPr>
          <a:xfrm>
            <a:off x="372600" y="1364269"/>
            <a:ext cx="2299275" cy="508275"/>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dk1"/>
                </a:solidFill>
              </a:rPr>
              <a:t>Objectives</a:t>
            </a:r>
            <a:endParaRPr>
              <a:solidFill>
                <a:schemeClr val="dk1"/>
              </a:solidFill>
            </a:endParaRPr>
          </a:p>
        </p:txBody>
      </p:sp>
      <p:sp>
        <p:nvSpPr>
          <p:cNvPr id="134" name="Google Shape;134;p15"/>
          <p:cNvSpPr txBox="1">
            <a:spLocks noGrp="1"/>
          </p:cNvSpPr>
          <p:nvPr>
            <p:ph type="body" idx="2"/>
          </p:nvPr>
        </p:nvSpPr>
        <p:spPr>
          <a:xfrm>
            <a:off x="246150" y="1923638"/>
            <a:ext cx="2375100" cy="29256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To Understand how the concept of Color scales are important for Data visualisations, how the use of different color pallets can be interpreted as a powerful tool by itself, based on the information we need from the data we choose. </a:t>
            </a:r>
            <a:endParaRPr>
              <a:solidFill>
                <a:schemeClr val="dk1"/>
              </a:solidFill>
            </a:endParaRPr>
          </a:p>
        </p:txBody>
      </p:sp>
      <p:sp>
        <p:nvSpPr>
          <p:cNvPr id="135" name="Google Shape;135;p15"/>
          <p:cNvSpPr txBox="1">
            <a:spLocks noGrp="1"/>
          </p:cNvSpPr>
          <p:nvPr>
            <p:ph type="title"/>
          </p:nvPr>
        </p:nvSpPr>
        <p:spPr>
          <a:xfrm>
            <a:off x="2012888" y="271444"/>
            <a:ext cx="4812750" cy="91035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Color Scales</a:t>
            </a:r>
            <a:endParaRPr dirty="0"/>
          </a:p>
        </p:txBody>
      </p:sp>
      <p:sp>
        <p:nvSpPr>
          <p:cNvPr id="136" name="Google Shape;136;p15"/>
          <p:cNvSpPr txBox="1">
            <a:spLocks noGrp="1"/>
          </p:cNvSpPr>
          <p:nvPr>
            <p:ph type="title"/>
          </p:nvPr>
        </p:nvSpPr>
        <p:spPr>
          <a:xfrm>
            <a:off x="6858000" y="693150"/>
            <a:ext cx="1682100" cy="289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1100" i="1"/>
              <a:t>Team 7</a:t>
            </a:r>
            <a:endParaRPr sz="1100" i="1"/>
          </a:p>
        </p:txBody>
      </p:sp>
      <p:sp>
        <p:nvSpPr>
          <p:cNvPr id="137" name="Google Shape;137;p15"/>
          <p:cNvSpPr txBox="1">
            <a:spLocks noGrp="1"/>
          </p:cNvSpPr>
          <p:nvPr>
            <p:ph type="subTitle" idx="7"/>
          </p:nvPr>
        </p:nvSpPr>
        <p:spPr>
          <a:xfrm>
            <a:off x="6304857" y="1364269"/>
            <a:ext cx="2299275" cy="508275"/>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dk1"/>
                </a:solidFill>
              </a:rPr>
              <a:t>Resources</a:t>
            </a:r>
            <a:endParaRPr>
              <a:solidFill>
                <a:schemeClr val="dk1"/>
              </a:solidFill>
            </a:endParaRPr>
          </a:p>
        </p:txBody>
      </p:sp>
      <p:sp>
        <p:nvSpPr>
          <p:cNvPr id="138" name="Google Shape;138;p15"/>
          <p:cNvSpPr txBox="1">
            <a:spLocks noGrp="1"/>
          </p:cNvSpPr>
          <p:nvPr>
            <p:ph type="body" idx="8"/>
          </p:nvPr>
        </p:nvSpPr>
        <p:spPr>
          <a:xfrm>
            <a:off x="6178425" y="1923638"/>
            <a:ext cx="2598075" cy="253215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This is a list of resources which we referred to build this presentation.</a:t>
            </a:r>
            <a:endParaRPr>
              <a:solidFill>
                <a:schemeClr val="dk1"/>
              </a:solidFill>
            </a:endParaRPr>
          </a:p>
          <a:p>
            <a:pPr marL="0" lvl="0" indent="0" algn="l" rtl="0">
              <a:spcBef>
                <a:spcPts val="0"/>
              </a:spcBef>
              <a:spcAft>
                <a:spcPts val="0"/>
              </a:spcAft>
              <a:buNone/>
            </a:pPr>
            <a:endParaRPr>
              <a:solidFill>
                <a:schemeClr val="dk1"/>
              </a:solidFill>
            </a:endParaRPr>
          </a:p>
          <a:p>
            <a:pPr marL="342900" lvl="0" indent="-234950" algn="l" rtl="0">
              <a:spcBef>
                <a:spcPts val="0"/>
              </a:spcBef>
              <a:spcAft>
                <a:spcPts val="0"/>
              </a:spcAft>
              <a:buClr>
                <a:schemeClr val="dk1"/>
              </a:buClr>
              <a:buSzPts val="1100"/>
              <a:buChar char="●"/>
            </a:pPr>
            <a:r>
              <a:rPr lang="en">
                <a:solidFill>
                  <a:schemeClr val="dk1"/>
                </a:solidFill>
              </a:rPr>
              <a:t>Slidesmania.com</a:t>
            </a:r>
            <a:endParaRPr>
              <a:solidFill>
                <a:schemeClr val="dk1"/>
              </a:solidFill>
            </a:endParaRPr>
          </a:p>
          <a:p>
            <a:pPr marL="342900" lvl="0" indent="-234950" algn="l" rtl="0">
              <a:spcBef>
                <a:spcPts val="0"/>
              </a:spcBef>
              <a:spcAft>
                <a:spcPts val="0"/>
              </a:spcAft>
              <a:buClr>
                <a:schemeClr val="dk1"/>
              </a:buClr>
              <a:buSzPts val="1100"/>
              <a:buChar char="●"/>
            </a:pPr>
            <a:r>
              <a:rPr lang="en">
                <a:solidFill>
                  <a:schemeClr val="dk1"/>
                </a:solidFill>
              </a:rPr>
              <a:t>Course Textbook</a:t>
            </a:r>
            <a:endParaRPr>
              <a:solidFill>
                <a:schemeClr val="dk1"/>
              </a:solidFill>
            </a:endParaRPr>
          </a:p>
          <a:p>
            <a:pPr marL="342900" lvl="0" indent="-234950" algn="l" rtl="0">
              <a:spcBef>
                <a:spcPts val="0"/>
              </a:spcBef>
              <a:spcAft>
                <a:spcPts val="0"/>
              </a:spcAft>
              <a:buClr>
                <a:schemeClr val="dk1"/>
              </a:buClr>
              <a:buSzPts val="1100"/>
              <a:buChar char="●"/>
            </a:pPr>
            <a:r>
              <a:rPr lang="en">
                <a:solidFill>
                  <a:schemeClr val="dk1"/>
                </a:solidFill>
              </a:rPr>
              <a:t>Lecture Slides</a:t>
            </a:r>
            <a:endParaRPr>
              <a:solidFill>
                <a:schemeClr val="dk1"/>
              </a:solidFill>
            </a:endParaRPr>
          </a:p>
          <a:p>
            <a:pPr marL="342900" lvl="0" indent="0" algn="l" rtl="0">
              <a:spcBef>
                <a:spcPts val="0"/>
              </a:spcBef>
              <a:spcAft>
                <a:spcPts val="0"/>
              </a:spcAft>
              <a:buNone/>
            </a:pPr>
            <a:endParaRPr>
              <a:solidFill>
                <a:schemeClr val="dk1"/>
              </a:solidFill>
            </a:endParaRPr>
          </a:p>
        </p:txBody>
      </p:sp>
      <p:sp>
        <p:nvSpPr>
          <p:cNvPr id="139" name="Google Shape;139;p15"/>
          <p:cNvSpPr txBox="1">
            <a:spLocks noGrp="1"/>
          </p:cNvSpPr>
          <p:nvPr>
            <p:ph type="subTitle" idx="3"/>
          </p:nvPr>
        </p:nvSpPr>
        <p:spPr>
          <a:xfrm>
            <a:off x="3283388" y="1364269"/>
            <a:ext cx="2299275" cy="508275"/>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Topics</a:t>
            </a:r>
            <a:endParaRPr>
              <a:solidFill>
                <a:schemeClr val="lt1"/>
              </a:solidFill>
            </a:endParaRPr>
          </a:p>
        </p:txBody>
      </p:sp>
      <p:sp>
        <p:nvSpPr>
          <p:cNvPr id="140" name="Google Shape;140;p15"/>
          <p:cNvSpPr txBox="1">
            <a:spLocks noGrp="1"/>
          </p:cNvSpPr>
          <p:nvPr>
            <p:ph type="body" idx="4"/>
          </p:nvPr>
        </p:nvSpPr>
        <p:spPr>
          <a:xfrm>
            <a:off x="3156938" y="1923638"/>
            <a:ext cx="2598075" cy="1359900"/>
          </a:xfrm>
          <a:prstGeom prst="rect">
            <a:avLst/>
          </a:prstGeom>
        </p:spPr>
        <p:txBody>
          <a:bodyPr spcFirstLastPara="1" wrap="square" lIns="91425" tIns="91425" rIns="91425" bIns="91425" anchor="ctr" anchorCtr="0">
            <a:normAutofit/>
          </a:bodyPr>
          <a:lstStyle/>
          <a:p>
            <a:pPr marL="342900" lvl="0" indent="-234950" algn="l" rtl="0">
              <a:spcBef>
                <a:spcPts val="0"/>
              </a:spcBef>
              <a:spcAft>
                <a:spcPts val="0"/>
              </a:spcAft>
              <a:buClr>
                <a:schemeClr val="dk1"/>
              </a:buClr>
              <a:buSzPts val="1100"/>
              <a:buChar char="●"/>
            </a:pPr>
            <a:r>
              <a:rPr lang="en">
                <a:solidFill>
                  <a:schemeClr val="dk1"/>
                </a:solidFill>
              </a:rPr>
              <a:t>Color as a tool to distinguish</a:t>
            </a:r>
            <a:endParaRPr>
              <a:solidFill>
                <a:schemeClr val="dk1"/>
              </a:solidFill>
            </a:endParaRPr>
          </a:p>
          <a:p>
            <a:pPr marL="342900" lvl="0" indent="-234950" algn="l" rtl="0">
              <a:spcBef>
                <a:spcPts val="0"/>
              </a:spcBef>
              <a:spcAft>
                <a:spcPts val="0"/>
              </a:spcAft>
              <a:buClr>
                <a:schemeClr val="dk1"/>
              </a:buClr>
              <a:buSzPts val="1100"/>
              <a:buChar char="●"/>
            </a:pPr>
            <a:r>
              <a:rPr lang="en">
                <a:solidFill>
                  <a:schemeClr val="dk1"/>
                </a:solidFill>
              </a:rPr>
              <a:t>Color to represent Data Values.</a:t>
            </a:r>
            <a:endParaRPr>
              <a:solidFill>
                <a:schemeClr val="dk1"/>
              </a:solidFill>
            </a:endParaRPr>
          </a:p>
          <a:p>
            <a:pPr marL="342900" lvl="0" indent="-234950" algn="l" rtl="0">
              <a:spcBef>
                <a:spcPts val="0"/>
              </a:spcBef>
              <a:spcAft>
                <a:spcPts val="0"/>
              </a:spcAft>
              <a:buClr>
                <a:schemeClr val="dk1"/>
              </a:buClr>
              <a:buSzPts val="1100"/>
              <a:buChar char="●"/>
            </a:pPr>
            <a:r>
              <a:rPr lang="en">
                <a:solidFill>
                  <a:schemeClr val="dk1"/>
                </a:solidFill>
              </a:rPr>
              <a:t>Color as a tool to highlight</a:t>
            </a:r>
            <a:endParaRPr>
              <a:solidFill>
                <a:schemeClr val="dk1"/>
              </a:solidFill>
            </a:endParaRPr>
          </a:p>
        </p:txBody>
      </p:sp>
      <p:sp>
        <p:nvSpPr>
          <p:cNvPr id="141" name="Google Shape;141;p15"/>
          <p:cNvSpPr txBox="1">
            <a:spLocks noGrp="1"/>
          </p:cNvSpPr>
          <p:nvPr>
            <p:ph type="subTitle" idx="5"/>
          </p:nvPr>
        </p:nvSpPr>
        <p:spPr>
          <a:xfrm>
            <a:off x="2803297" y="3546525"/>
            <a:ext cx="3311325" cy="508275"/>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dk1"/>
                </a:solidFill>
              </a:rPr>
              <a:t>Quote</a:t>
            </a:r>
            <a:endParaRPr>
              <a:solidFill>
                <a:schemeClr val="dk1"/>
              </a:solidFill>
            </a:endParaRPr>
          </a:p>
        </p:txBody>
      </p:sp>
      <p:sp>
        <p:nvSpPr>
          <p:cNvPr id="142" name="Google Shape;142;p15"/>
          <p:cNvSpPr txBox="1">
            <a:spLocks noGrp="1"/>
          </p:cNvSpPr>
          <p:nvPr>
            <p:ph type="body" idx="6"/>
          </p:nvPr>
        </p:nvSpPr>
        <p:spPr>
          <a:xfrm>
            <a:off x="2725800" y="4082513"/>
            <a:ext cx="3265425" cy="82395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300" b="1" i="1">
                <a:solidFill>
                  <a:schemeClr val="dk1"/>
                </a:solidFill>
              </a:rPr>
              <a:t>The Greatest Value of a Picture is when it forces us to notice what we never expected to see - John W Tukey</a:t>
            </a:r>
            <a:endParaRPr sz="1300" b="1" i="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4"/>
        <p:cNvGrpSpPr/>
        <p:nvPr/>
      </p:nvGrpSpPr>
      <p:grpSpPr>
        <a:xfrm>
          <a:off x="0" y="0"/>
          <a:ext cx="0" cy="0"/>
          <a:chOff x="0" y="0"/>
          <a:chExt cx="0" cy="0"/>
        </a:xfrm>
      </p:grpSpPr>
      <p:sp>
        <p:nvSpPr>
          <p:cNvPr id="215" name="Google Shape;215;p24"/>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Lexend"/>
                <a:ea typeface="Lexend"/>
                <a:cs typeface="Lexend"/>
                <a:sym typeface="Lexend"/>
              </a:rPr>
              <a:t>Distributions</a:t>
            </a:r>
            <a:endParaRPr sz="2100">
              <a:latin typeface="Lexend"/>
              <a:ea typeface="Lexend"/>
              <a:cs typeface="Lexend"/>
              <a:sym typeface="Lexend"/>
            </a:endParaRPr>
          </a:p>
        </p:txBody>
      </p:sp>
      <p:sp>
        <p:nvSpPr>
          <p:cNvPr id="216" name="Google Shape;216;p24"/>
          <p:cNvSpPr txBox="1"/>
          <p:nvPr/>
        </p:nvSpPr>
        <p:spPr>
          <a:xfrm>
            <a:off x="455100" y="686950"/>
            <a:ext cx="2721900" cy="359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900">
              <a:solidFill>
                <a:schemeClr val="dk1"/>
              </a:solidFill>
              <a:latin typeface="Lexend"/>
              <a:ea typeface="Lexend"/>
              <a:cs typeface="Lexend"/>
              <a:sym typeface="Lexend"/>
            </a:endParaRPr>
          </a:p>
          <a:p>
            <a:pPr marL="457200" lvl="0" indent="-285750" algn="l" rtl="0">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Stacked histograms and overlapping densities, on the other hand, are more suitable when the goal is to compare a smaller number of distributions in greater depth.</a:t>
            </a:r>
            <a:endParaRPr sz="900">
              <a:solidFill>
                <a:schemeClr val="dk1"/>
              </a:solidFill>
              <a:latin typeface="Lexend"/>
              <a:ea typeface="Lexend"/>
              <a:cs typeface="Lexend"/>
              <a:sym typeface="Lexend"/>
            </a:endParaRPr>
          </a:p>
          <a:p>
            <a:pPr marL="457200" lvl="0" indent="-285750" algn="l" rtl="0">
              <a:lnSpc>
                <a:spcPct val="115000"/>
              </a:lnSpc>
              <a:spcBef>
                <a:spcPts val="0"/>
              </a:spcBef>
              <a:spcAft>
                <a:spcPts val="0"/>
              </a:spcAft>
              <a:buClr>
                <a:schemeClr val="dk1"/>
              </a:buClr>
              <a:buSzPts val="900"/>
              <a:buFont typeface="Lexend"/>
              <a:buChar char="●"/>
            </a:pPr>
            <a:r>
              <a:rPr lang="en" sz="900">
                <a:solidFill>
                  <a:schemeClr val="dk1"/>
                </a:solidFill>
                <a:latin typeface="Lexend"/>
                <a:ea typeface="Lexend"/>
                <a:cs typeface="Lexend"/>
                <a:sym typeface="Lexend"/>
              </a:rPr>
              <a:t>Ridgeline plots are a newer technique that can be useful when comparing large numbers of distributions or tracking changes in distributions over time.</a:t>
            </a:r>
            <a:endParaRPr sz="900">
              <a:latin typeface="Lexend"/>
              <a:ea typeface="Lexend"/>
              <a:cs typeface="Lexend"/>
              <a:sym typeface="Lexend"/>
            </a:endParaRPr>
          </a:p>
          <a:p>
            <a:pPr marL="457200" lvl="0" indent="-285750" algn="l" rtl="0">
              <a:spcBef>
                <a:spcPts val="0"/>
              </a:spcBef>
              <a:spcAft>
                <a:spcPts val="0"/>
              </a:spcAft>
              <a:buSzPts val="900"/>
              <a:buFont typeface="Lexend"/>
              <a:buChar char="●"/>
            </a:pPr>
            <a:r>
              <a:rPr lang="en" sz="900">
                <a:latin typeface="Lexend"/>
                <a:ea typeface="Lexend"/>
                <a:cs typeface="Lexend"/>
                <a:sym typeface="Lexend"/>
              </a:rPr>
              <a:t>We can see the details of the order and purchase distribution from the stacked histogram w.r.t customers, Corporate and Home office. </a:t>
            </a:r>
            <a:endParaRPr sz="900">
              <a:latin typeface="Lexend"/>
              <a:ea typeface="Lexend"/>
              <a:cs typeface="Lexend"/>
              <a:sym typeface="Lexend"/>
            </a:endParaRPr>
          </a:p>
          <a:p>
            <a:pPr marL="457200" lvl="0" indent="-285750" algn="l" rtl="0">
              <a:spcBef>
                <a:spcPts val="0"/>
              </a:spcBef>
              <a:spcAft>
                <a:spcPts val="0"/>
              </a:spcAft>
              <a:buSzPts val="900"/>
              <a:buFont typeface="Lexend"/>
              <a:buChar char="●"/>
            </a:pPr>
            <a:r>
              <a:rPr lang="en" sz="900">
                <a:latin typeface="Lexend"/>
                <a:ea typeface="Lexend"/>
                <a:cs typeface="Lexend"/>
                <a:sym typeface="Lexend"/>
              </a:rPr>
              <a:t>We can observe that customers have the highest distribution and they have ordered most .</a:t>
            </a:r>
            <a:endParaRPr sz="900">
              <a:latin typeface="Lexend"/>
              <a:ea typeface="Lexend"/>
              <a:cs typeface="Lexend"/>
              <a:sym typeface="Lexend"/>
            </a:endParaRPr>
          </a:p>
          <a:p>
            <a:pPr marL="457200" lvl="0" indent="-285750" algn="l" rtl="0">
              <a:spcBef>
                <a:spcPts val="0"/>
              </a:spcBef>
              <a:spcAft>
                <a:spcPts val="0"/>
              </a:spcAft>
              <a:buSzPts val="900"/>
              <a:buFont typeface="Lexend"/>
              <a:buChar char="●"/>
            </a:pPr>
            <a:r>
              <a:rPr lang="en" sz="900">
                <a:latin typeface="Lexend"/>
                <a:ea typeface="Lexend"/>
                <a:cs typeface="Lexend"/>
                <a:sym typeface="Lexend"/>
              </a:rPr>
              <a:t>Home office has the least distribution and they have made least orders</a:t>
            </a:r>
            <a:endParaRPr sz="900">
              <a:latin typeface="Lexend"/>
              <a:ea typeface="Lexend"/>
              <a:cs typeface="Lexend"/>
              <a:sym typeface="Lexend"/>
            </a:endParaRPr>
          </a:p>
          <a:p>
            <a:pPr marL="0" lvl="0" indent="0" algn="l" rtl="0">
              <a:spcBef>
                <a:spcPts val="0"/>
              </a:spcBef>
              <a:spcAft>
                <a:spcPts val="0"/>
              </a:spcAft>
              <a:buNone/>
            </a:pPr>
            <a:endParaRPr sz="900">
              <a:latin typeface="Lexend"/>
              <a:ea typeface="Lexend"/>
              <a:cs typeface="Lexend"/>
              <a:sym typeface="Lexend"/>
            </a:endParaRPr>
          </a:p>
          <a:p>
            <a:pPr marL="0" lvl="0" indent="0" algn="l" rtl="0">
              <a:spcBef>
                <a:spcPts val="0"/>
              </a:spcBef>
              <a:spcAft>
                <a:spcPts val="0"/>
              </a:spcAft>
              <a:buNone/>
            </a:pPr>
            <a:endParaRPr sz="900">
              <a:latin typeface="Lexend"/>
              <a:ea typeface="Lexend"/>
              <a:cs typeface="Lexend"/>
              <a:sym typeface="Lexend"/>
            </a:endParaRPr>
          </a:p>
        </p:txBody>
      </p:sp>
      <p:pic>
        <p:nvPicPr>
          <p:cNvPr id="217" name="Google Shape;217;p24"/>
          <p:cNvPicPr preferRelativeResize="0"/>
          <p:nvPr/>
        </p:nvPicPr>
        <p:blipFill>
          <a:blip r:embed="rId3">
            <a:alphaModFix/>
          </a:blip>
          <a:stretch>
            <a:fillRect/>
          </a:stretch>
        </p:blipFill>
        <p:spPr>
          <a:xfrm>
            <a:off x="3441025" y="816275"/>
            <a:ext cx="5137198" cy="291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1"/>
        <p:cNvGrpSpPr/>
        <p:nvPr/>
      </p:nvGrpSpPr>
      <p:grpSpPr>
        <a:xfrm>
          <a:off x="0" y="0"/>
          <a:ext cx="0" cy="0"/>
          <a:chOff x="0" y="0"/>
          <a:chExt cx="0" cy="0"/>
        </a:xfrm>
      </p:grpSpPr>
      <p:sp>
        <p:nvSpPr>
          <p:cNvPr id="222" name="Google Shape;222;p25"/>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latin typeface="Lexend SemiBold"/>
                <a:ea typeface="Lexend SemiBold"/>
                <a:cs typeface="Lexend SemiBold"/>
                <a:sym typeface="Lexend SemiBold"/>
              </a:rPr>
              <a:t>Proportions</a:t>
            </a:r>
            <a:endParaRPr sz="2100" b="0">
              <a:latin typeface="Lexend SemiBold"/>
              <a:ea typeface="Lexend SemiBold"/>
              <a:cs typeface="Lexend SemiBold"/>
              <a:sym typeface="Lexend SemiBold"/>
            </a:endParaRPr>
          </a:p>
        </p:txBody>
      </p:sp>
      <p:sp>
        <p:nvSpPr>
          <p:cNvPr id="223" name="Google Shape;223;p25"/>
          <p:cNvSpPr txBox="1">
            <a:spLocks noGrp="1"/>
          </p:cNvSpPr>
          <p:nvPr>
            <p:ph type="body" idx="2"/>
          </p:nvPr>
        </p:nvSpPr>
        <p:spPr>
          <a:xfrm>
            <a:off x="387350" y="850325"/>
            <a:ext cx="7983900" cy="742800"/>
          </a:xfrm>
          <a:prstGeom prst="rect">
            <a:avLst/>
          </a:prstGeom>
        </p:spPr>
        <p:txBody>
          <a:bodyPr spcFirstLastPara="1" wrap="square" lIns="91425" tIns="91425" rIns="91425" bIns="91425" anchor="t" anchorCtr="0">
            <a:normAutofit fontScale="85000" lnSpcReduction="10000"/>
          </a:bodyPr>
          <a:lstStyle/>
          <a:p>
            <a:pPr marL="457200" lvl="0" indent="-293370" algn="l" rtl="0">
              <a:spcBef>
                <a:spcPts val="0"/>
              </a:spcBef>
              <a:spcAft>
                <a:spcPts val="0"/>
              </a:spcAft>
              <a:buClr>
                <a:schemeClr val="dk1"/>
              </a:buClr>
              <a:buSzPct val="100000"/>
              <a:buFont typeface="Lexend"/>
              <a:buChar char="●"/>
            </a:pPr>
            <a:r>
              <a:rPr lang="en" sz="1200">
                <a:solidFill>
                  <a:schemeClr val="dk1"/>
                </a:solidFill>
                <a:latin typeface="Lexend"/>
                <a:ea typeface="Lexend"/>
                <a:cs typeface="Lexend"/>
                <a:sym typeface="Lexend"/>
              </a:rPr>
              <a:t>There can be different type of charts used for proportions based on whether the data is Continuous or Discrete.</a:t>
            </a:r>
            <a:endParaRPr sz="1200">
              <a:solidFill>
                <a:schemeClr val="dk1"/>
              </a:solidFill>
              <a:latin typeface="Lexend"/>
              <a:ea typeface="Lexend"/>
              <a:cs typeface="Lexend"/>
              <a:sym typeface="Lexend"/>
            </a:endParaRPr>
          </a:p>
          <a:p>
            <a:pPr marL="457200" lvl="0" indent="-293370" algn="l" rtl="0">
              <a:spcBef>
                <a:spcPts val="0"/>
              </a:spcBef>
              <a:spcAft>
                <a:spcPts val="0"/>
              </a:spcAft>
              <a:buClr>
                <a:schemeClr val="dk1"/>
              </a:buClr>
              <a:buSzPct val="100000"/>
              <a:buFont typeface="Lexend"/>
              <a:buChar char="●"/>
            </a:pPr>
            <a:r>
              <a:rPr lang="en" sz="1200">
                <a:solidFill>
                  <a:schemeClr val="dk1"/>
                </a:solidFill>
                <a:latin typeface="Lexend"/>
                <a:ea typeface="Lexend"/>
                <a:cs typeface="Lexend"/>
                <a:sym typeface="Lexend"/>
              </a:rPr>
              <a:t>In Pie chart, technology contributes the highest to sales, all the three departments contribution is similar.</a:t>
            </a:r>
            <a:endParaRPr sz="1200">
              <a:solidFill>
                <a:schemeClr val="dk1"/>
              </a:solidFill>
              <a:latin typeface="Lexend"/>
              <a:ea typeface="Lexend"/>
              <a:cs typeface="Lexend"/>
              <a:sym typeface="Lexend"/>
            </a:endParaRPr>
          </a:p>
          <a:p>
            <a:pPr marL="457200" lvl="0" indent="-293370" algn="l" rtl="0">
              <a:spcBef>
                <a:spcPts val="0"/>
              </a:spcBef>
              <a:spcAft>
                <a:spcPts val="0"/>
              </a:spcAft>
              <a:buClr>
                <a:schemeClr val="dk1"/>
              </a:buClr>
              <a:buSzPct val="100000"/>
              <a:buFont typeface="Lexend"/>
              <a:buChar char="●"/>
            </a:pPr>
            <a:r>
              <a:rPr lang="en" sz="1200">
                <a:solidFill>
                  <a:schemeClr val="dk1"/>
                </a:solidFill>
                <a:latin typeface="Lexend"/>
                <a:ea typeface="Lexend"/>
                <a:cs typeface="Lexend"/>
                <a:sym typeface="Lexend"/>
              </a:rPr>
              <a:t>In Grouped bar chart, Sales contribution follows similar trend across different years.</a:t>
            </a:r>
            <a:endParaRPr sz="1200">
              <a:solidFill>
                <a:schemeClr val="dk1"/>
              </a:solidFill>
              <a:latin typeface="Lexend"/>
              <a:ea typeface="Lexend"/>
              <a:cs typeface="Lexend"/>
              <a:sym typeface="Lexend"/>
            </a:endParaRPr>
          </a:p>
          <a:p>
            <a:pPr marL="0" lvl="0" indent="0" algn="l" rtl="0">
              <a:spcBef>
                <a:spcPts val="0"/>
              </a:spcBef>
              <a:spcAft>
                <a:spcPts val="0"/>
              </a:spcAft>
              <a:buNone/>
            </a:pPr>
            <a:endParaRPr sz="1200">
              <a:solidFill>
                <a:schemeClr val="dk1"/>
              </a:solidFill>
              <a:latin typeface="Lexend"/>
              <a:ea typeface="Lexend"/>
              <a:cs typeface="Lexend"/>
              <a:sym typeface="Lexend"/>
            </a:endParaRPr>
          </a:p>
        </p:txBody>
      </p:sp>
      <p:pic>
        <p:nvPicPr>
          <p:cNvPr id="224" name="Google Shape;224;p25"/>
          <p:cNvPicPr preferRelativeResize="0"/>
          <p:nvPr/>
        </p:nvPicPr>
        <p:blipFill>
          <a:blip r:embed="rId3">
            <a:alphaModFix/>
          </a:blip>
          <a:stretch>
            <a:fillRect/>
          </a:stretch>
        </p:blipFill>
        <p:spPr>
          <a:xfrm>
            <a:off x="955400" y="1385250"/>
            <a:ext cx="3251025" cy="2564475"/>
          </a:xfrm>
          <a:prstGeom prst="rect">
            <a:avLst/>
          </a:prstGeom>
          <a:noFill/>
          <a:ln>
            <a:noFill/>
          </a:ln>
        </p:spPr>
      </p:pic>
      <p:pic>
        <p:nvPicPr>
          <p:cNvPr id="225" name="Google Shape;225;p25"/>
          <p:cNvPicPr preferRelativeResize="0"/>
          <p:nvPr/>
        </p:nvPicPr>
        <p:blipFill>
          <a:blip r:embed="rId4">
            <a:alphaModFix/>
          </a:blip>
          <a:stretch>
            <a:fillRect/>
          </a:stretch>
        </p:blipFill>
        <p:spPr>
          <a:xfrm>
            <a:off x="4327600" y="1385250"/>
            <a:ext cx="3700000" cy="267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9"/>
        <p:cNvGrpSpPr/>
        <p:nvPr/>
      </p:nvGrpSpPr>
      <p:grpSpPr>
        <a:xfrm>
          <a:off x="0" y="0"/>
          <a:ext cx="0" cy="0"/>
          <a:chOff x="0" y="0"/>
          <a:chExt cx="0" cy="0"/>
        </a:xfrm>
      </p:grpSpPr>
      <p:sp>
        <p:nvSpPr>
          <p:cNvPr id="230" name="Google Shape;230;p26"/>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b="0">
                <a:latin typeface="Lexend SemiBold"/>
                <a:ea typeface="Lexend SemiBold"/>
                <a:cs typeface="Lexend SemiBold"/>
                <a:sym typeface="Lexend SemiBold"/>
              </a:rPr>
              <a:t>Proportions with Continuous Data</a:t>
            </a:r>
            <a:endParaRPr sz="1900"/>
          </a:p>
        </p:txBody>
      </p:sp>
      <p:sp>
        <p:nvSpPr>
          <p:cNvPr id="231" name="Google Shape;231;p26"/>
          <p:cNvSpPr txBox="1">
            <a:spLocks noGrp="1"/>
          </p:cNvSpPr>
          <p:nvPr>
            <p:ph type="title"/>
          </p:nvPr>
        </p:nvSpPr>
        <p:spPr>
          <a:xfrm>
            <a:off x="420525" y="822450"/>
            <a:ext cx="8167200" cy="887700"/>
          </a:xfrm>
          <a:prstGeom prst="rect">
            <a:avLst/>
          </a:prstGeom>
        </p:spPr>
        <p:txBody>
          <a:bodyPr spcFirstLastPara="1" wrap="square" lIns="91425" tIns="91425" rIns="91425" bIns="91425" anchor="b" anchorCtr="0">
            <a:noAutofit/>
          </a:bodyPr>
          <a:lstStyle/>
          <a:p>
            <a:pPr marL="457200" lvl="0" indent="0" algn="l" rtl="0">
              <a:lnSpc>
                <a:spcPct val="115000"/>
              </a:lnSpc>
              <a:spcBef>
                <a:spcPts val="1200"/>
              </a:spcBef>
              <a:spcAft>
                <a:spcPts val="0"/>
              </a:spcAft>
              <a:buNone/>
            </a:pPr>
            <a:endParaRPr sz="1210">
              <a:latin typeface="Lexend"/>
              <a:ea typeface="Lexend"/>
              <a:cs typeface="Lexend"/>
              <a:sym typeface="Lexend"/>
            </a:endParaRPr>
          </a:p>
          <a:p>
            <a:pPr marL="457200" lvl="0" indent="-317500" algn="l" rtl="0">
              <a:lnSpc>
                <a:spcPct val="115000"/>
              </a:lnSpc>
              <a:spcBef>
                <a:spcPts val="1200"/>
              </a:spcBef>
              <a:spcAft>
                <a:spcPts val="0"/>
              </a:spcAft>
              <a:buSzPts val="1400"/>
              <a:buFont typeface="Arial"/>
              <a:buChar char="●"/>
            </a:pPr>
            <a:r>
              <a:rPr lang="en" sz="1400"/>
              <a:t>Below Area chart shows continuous distribution over different quarters across different categories.</a:t>
            </a:r>
            <a:endParaRPr sz="1400"/>
          </a:p>
          <a:p>
            <a:pPr marL="457200" lvl="0" indent="-317500" algn="l" rtl="0">
              <a:lnSpc>
                <a:spcPct val="115000"/>
              </a:lnSpc>
              <a:spcBef>
                <a:spcPts val="0"/>
              </a:spcBef>
              <a:spcAft>
                <a:spcPts val="0"/>
              </a:spcAft>
              <a:buSzPts val="1400"/>
              <a:buFont typeface="Arial"/>
              <a:buChar char="●"/>
            </a:pPr>
            <a:r>
              <a:rPr lang="en" sz="1400"/>
              <a:t>Below Line chart depicts the average transaction value based on the sales/order and the calculated measure is shown across different time periods.</a:t>
            </a:r>
            <a:endParaRPr sz="1210">
              <a:latin typeface="Lexend"/>
              <a:ea typeface="Lexend"/>
              <a:cs typeface="Lexend"/>
              <a:sym typeface="Lexend"/>
            </a:endParaRPr>
          </a:p>
        </p:txBody>
      </p:sp>
      <p:pic>
        <p:nvPicPr>
          <p:cNvPr id="232" name="Google Shape;232;p26"/>
          <p:cNvPicPr preferRelativeResize="0"/>
          <p:nvPr/>
        </p:nvPicPr>
        <p:blipFill>
          <a:blip r:embed="rId3">
            <a:alphaModFix/>
          </a:blip>
          <a:stretch>
            <a:fillRect/>
          </a:stretch>
        </p:blipFill>
        <p:spPr>
          <a:xfrm>
            <a:off x="652175" y="1788475"/>
            <a:ext cx="4199801" cy="2230526"/>
          </a:xfrm>
          <a:prstGeom prst="rect">
            <a:avLst/>
          </a:prstGeom>
          <a:noFill/>
          <a:ln>
            <a:noFill/>
          </a:ln>
        </p:spPr>
      </p:pic>
      <p:pic>
        <p:nvPicPr>
          <p:cNvPr id="233" name="Google Shape;233;p26"/>
          <p:cNvPicPr preferRelativeResize="0"/>
          <p:nvPr/>
        </p:nvPicPr>
        <p:blipFill>
          <a:blip r:embed="rId4">
            <a:alphaModFix/>
          </a:blip>
          <a:stretch>
            <a:fillRect/>
          </a:stretch>
        </p:blipFill>
        <p:spPr>
          <a:xfrm>
            <a:off x="5004375" y="1710150"/>
            <a:ext cx="3647950" cy="2308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37"/>
        <p:cNvGrpSpPr/>
        <p:nvPr/>
      </p:nvGrpSpPr>
      <p:grpSpPr>
        <a:xfrm>
          <a:off x="0" y="0"/>
          <a:ext cx="0" cy="0"/>
          <a:chOff x="0" y="0"/>
          <a:chExt cx="0" cy="0"/>
        </a:xfrm>
      </p:grpSpPr>
      <p:sp>
        <p:nvSpPr>
          <p:cNvPr id="238" name="Google Shape;238;p27"/>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latin typeface="Lexend SemiBold"/>
                <a:ea typeface="Lexend SemiBold"/>
                <a:cs typeface="Lexend SemiBold"/>
                <a:sym typeface="Lexend SemiBold"/>
              </a:rPr>
              <a:t>Proportions</a:t>
            </a:r>
            <a:endParaRPr sz="1900"/>
          </a:p>
        </p:txBody>
      </p:sp>
      <p:pic>
        <p:nvPicPr>
          <p:cNvPr id="239" name="Google Shape;239;p27"/>
          <p:cNvPicPr preferRelativeResize="0"/>
          <p:nvPr/>
        </p:nvPicPr>
        <p:blipFill>
          <a:blip r:embed="rId3">
            <a:alphaModFix/>
          </a:blip>
          <a:stretch>
            <a:fillRect/>
          </a:stretch>
        </p:blipFill>
        <p:spPr>
          <a:xfrm>
            <a:off x="756300" y="737975"/>
            <a:ext cx="5209750" cy="3271501"/>
          </a:xfrm>
          <a:prstGeom prst="rect">
            <a:avLst/>
          </a:prstGeom>
          <a:noFill/>
          <a:ln>
            <a:noFill/>
          </a:ln>
        </p:spPr>
      </p:pic>
      <p:sp>
        <p:nvSpPr>
          <p:cNvPr id="240" name="Google Shape;240;p27"/>
          <p:cNvSpPr txBox="1"/>
          <p:nvPr/>
        </p:nvSpPr>
        <p:spPr>
          <a:xfrm>
            <a:off x="6080575" y="737975"/>
            <a:ext cx="2499000" cy="28938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Lexend"/>
              <a:buChar char="●"/>
            </a:pPr>
            <a:r>
              <a:rPr lang="en" sz="1100">
                <a:latin typeface="Lexend"/>
                <a:ea typeface="Lexend"/>
                <a:cs typeface="Lexend"/>
                <a:sym typeface="Lexend"/>
              </a:rPr>
              <a:t>Treemaps in Tableau has the origins of mosaic plots. </a:t>
            </a:r>
            <a:endParaRPr sz="1100">
              <a:latin typeface="Lexend"/>
              <a:ea typeface="Lexend"/>
              <a:cs typeface="Lexend"/>
              <a:sym typeface="Lexend"/>
            </a:endParaRPr>
          </a:p>
          <a:p>
            <a:pPr marL="0" lvl="0" indent="0" algn="l" rtl="0">
              <a:spcBef>
                <a:spcPts val="0"/>
              </a:spcBef>
              <a:spcAft>
                <a:spcPts val="0"/>
              </a:spcAft>
              <a:buNone/>
            </a:pPr>
            <a:endParaRPr sz="1100">
              <a:latin typeface="Lexend"/>
              <a:ea typeface="Lexend"/>
              <a:cs typeface="Lexend"/>
              <a:sym typeface="Lexend"/>
            </a:endParaRPr>
          </a:p>
          <a:p>
            <a:pPr marL="457200" lvl="0" indent="-298450" algn="l" rtl="0">
              <a:spcBef>
                <a:spcPts val="0"/>
              </a:spcBef>
              <a:spcAft>
                <a:spcPts val="0"/>
              </a:spcAft>
              <a:buSzPts val="1100"/>
              <a:buFont typeface="Lexend"/>
              <a:buChar char="●"/>
            </a:pPr>
            <a:r>
              <a:rPr lang="en" sz="1100">
                <a:latin typeface="Lexend"/>
                <a:ea typeface="Lexend"/>
                <a:cs typeface="Lexend"/>
                <a:sym typeface="Lexend"/>
              </a:rPr>
              <a:t>In general, Mosaic plots assume that any group variable can be combined, whereas treemaps do not make this assumption. </a:t>
            </a:r>
            <a:endParaRPr sz="1100">
              <a:latin typeface="Lexend"/>
              <a:ea typeface="Lexend"/>
              <a:cs typeface="Lexend"/>
              <a:sym typeface="Lexend"/>
            </a:endParaRPr>
          </a:p>
          <a:p>
            <a:pPr marL="0" lvl="0" indent="0" algn="l" rtl="0">
              <a:spcBef>
                <a:spcPts val="0"/>
              </a:spcBef>
              <a:spcAft>
                <a:spcPts val="0"/>
              </a:spcAft>
              <a:buNone/>
            </a:pPr>
            <a:endParaRPr sz="1100">
              <a:latin typeface="Lexend"/>
              <a:ea typeface="Lexend"/>
              <a:cs typeface="Lexend"/>
              <a:sym typeface="Lexend"/>
            </a:endParaRPr>
          </a:p>
          <a:p>
            <a:pPr marL="457200" lvl="0" indent="-298450" algn="l" rtl="0">
              <a:spcBef>
                <a:spcPts val="0"/>
              </a:spcBef>
              <a:spcAft>
                <a:spcPts val="0"/>
              </a:spcAft>
              <a:buSzPts val="1100"/>
              <a:buFont typeface="Lexend"/>
              <a:buChar char="●"/>
            </a:pPr>
            <a:r>
              <a:rPr lang="en" sz="1100">
                <a:latin typeface="Lexend"/>
                <a:ea typeface="Lexend"/>
                <a:cs typeface="Lexend"/>
                <a:sym typeface="Lexend"/>
              </a:rPr>
              <a:t>For heatmap, we can combine more than one grouping variable type and portray the picture, level of sales category and subcategory.</a:t>
            </a:r>
            <a:endParaRPr sz="1100">
              <a:latin typeface="Lexend"/>
              <a:ea typeface="Lexend"/>
              <a:cs typeface="Lexend"/>
              <a:sym typeface="Lexend"/>
            </a:endParaRPr>
          </a:p>
          <a:p>
            <a:pPr marL="457200" lvl="0" indent="0" algn="l" rtl="0">
              <a:spcBef>
                <a:spcPts val="0"/>
              </a:spcBef>
              <a:spcAft>
                <a:spcPts val="0"/>
              </a:spcAft>
              <a:buNone/>
            </a:pPr>
            <a:endParaRPr sz="1100">
              <a:latin typeface="Lexend Medium"/>
              <a:ea typeface="Lexend Medium"/>
              <a:cs typeface="Lexend Medium"/>
              <a:sym typeface="Lexen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44"/>
        <p:cNvGrpSpPr/>
        <p:nvPr/>
      </p:nvGrpSpPr>
      <p:grpSpPr>
        <a:xfrm>
          <a:off x="0" y="0"/>
          <a:ext cx="0" cy="0"/>
          <a:chOff x="0" y="0"/>
          <a:chExt cx="0" cy="0"/>
        </a:xfrm>
      </p:grpSpPr>
      <p:sp>
        <p:nvSpPr>
          <p:cNvPr id="245" name="Google Shape;245;p28"/>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latin typeface="Lexend SemiBold"/>
                <a:ea typeface="Lexend SemiBold"/>
                <a:cs typeface="Lexend SemiBold"/>
                <a:sym typeface="Lexend SemiBold"/>
              </a:rPr>
              <a:t>Proportions</a:t>
            </a:r>
            <a:endParaRPr sz="1900"/>
          </a:p>
        </p:txBody>
      </p:sp>
      <p:sp>
        <p:nvSpPr>
          <p:cNvPr id="246" name="Google Shape;246;p28"/>
          <p:cNvSpPr txBox="1"/>
          <p:nvPr/>
        </p:nvSpPr>
        <p:spPr>
          <a:xfrm>
            <a:off x="4572000" y="737975"/>
            <a:ext cx="3538800" cy="2955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Lexend"/>
              <a:buChar char="●"/>
            </a:pPr>
            <a:r>
              <a:rPr lang="en" sz="1200">
                <a:latin typeface="Lexend"/>
                <a:ea typeface="Lexend"/>
                <a:cs typeface="Lexend"/>
                <a:sym typeface="Lexend"/>
              </a:rPr>
              <a:t>Bubble Stacked Chart</a:t>
            </a:r>
            <a:endParaRPr sz="1200">
              <a:latin typeface="Lexend"/>
              <a:ea typeface="Lexend"/>
              <a:cs typeface="Lexend"/>
              <a:sym typeface="Lexend"/>
            </a:endParaRPr>
          </a:p>
          <a:p>
            <a:pPr marL="457200" lvl="0" indent="-304800" algn="l" rtl="0">
              <a:spcBef>
                <a:spcPts val="0"/>
              </a:spcBef>
              <a:spcAft>
                <a:spcPts val="0"/>
              </a:spcAft>
              <a:buSzPts val="1200"/>
              <a:buFont typeface="Lexend"/>
              <a:buChar char="●"/>
            </a:pPr>
            <a:r>
              <a:rPr lang="en" sz="1200">
                <a:latin typeface="Lexend"/>
                <a:ea typeface="Lexend"/>
                <a:cs typeface="Lexend"/>
                <a:sym typeface="Lexend"/>
              </a:rPr>
              <a:t>Represents the same data as previous slide. </a:t>
            </a:r>
            <a:endParaRPr sz="1200">
              <a:latin typeface="Lexend"/>
              <a:ea typeface="Lexend"/>
              <a:cs typeface="Lexend"/>
              <a:sym typeface="Lexend"/>
            </a:endParaRPr>
          </a:p>
          <a:p>
            <a:pPr marL="457200" lvl="0" indent="-304800" algn="l" rtl="0">
              <a:spcBef>
                <a:spcPts val="0"/>
              </a:spcBef>
              <a:spcAft>
                <a:spcPts val="0"/>
              </a:spcAft>
              <a:buSzPts val="1200"/>
              <a:buFont typeface="Lexend"/>
              <a:buChar char="●"/>
            </a:pPr>
            <a:r>
              <a:rPr lang="en" sz="1200">
                <a:latin typeface="Lexend"/>
                <a:ea typeface="Lexend"/>
                <a:cs typeface="Lexend"/>
                <a:sym typeface="Lexend"/>
              </a:rPr>
              <a:t>This chart type has its roots in Treemaps chart visualization which has been discussed in the previous slide. </a:t>
            </a:r>
            <a:endParaRPr sz="1200">
              <a:latin typeface="Lexend"/>
              <a:ea typeface="Lexend"/>
              <a:cs typeface="Lexend"/>
              <a:sym typeface="Lexend"/>
            </a:endParaRPr>
          </a:p>
          <a:p>
            <a:pPr marL="457200" lvl="0" indent="-304800" algn="l" rtl="0">
              <a:spcBef>
                <a:spcPts val="0"/>
              </a:spcBef>
              <a:spcAft>
                <a:spcPts val="0"/>
              </a:spcAft>
              <a:buSzPts val="1200"/>
              <a:buFont typeface="Lexend"/>
              <a:buChar char="●"/>
            </a:pPr>
            <a:r>
              <a:rPr lang="en" sz="1200">
                <a:latin typeface="Lexend"/>
                <a:ea typeface="Lexend"/>
                <a:cs typeface="Lexend"/>
                <a:sym typeface="Lexend"/>
              </a:rPr>
              <a:t>The similar sub categories (which belong) to the same category are of same color, unlike Treemaps. </a:t>
            </a:r>
            <a:endParaRPr sz="1200">
              <a:latin typeface="Lexend"/>
              <a:ea typeface="Lexend"/>
              <a:cs typeface="Lexend"/>
              <a:sym typeface="Lexend"/>
            </a:endParaRPr>
          </a:p>
          <a:p>
            <a:pPr marL="457200" lvl="0" indent="-304800" algn="l" rtl="0">
              <a:spcBef>
                <a:spcPts val="0"/>
              </a:spcBef>
              <a:spcAft>
                <a:spcPts val="0"/>
              </a:spcAft>
              <a:buSzPts val="1200"/>
              <a:buFont typeface="Lexend"/>
              <a:buChar char="●"/>
            </a:pPr>
            <a:r>
              <a:rPr lang="en" sz="1200">
                <a:latin typeface="Lexend"/>
                <a:ea typeface="Lexend"/>
                <a:cs typeface="Lexend"/>
                <a:sym typeface="Lexend"/>
              </a:rPr>
              <a:t>The given chart explains many different grouping variables that can be visualised through different colors and each category and its sub categories have same color depiction throughout.</a:t>
            </a:r>
            <a:endParaRPr sz="1200">
              <a:latin typeface="Lexend"/>
              <a:ea typeface="Lexend"/>
              <a:cs typeface="Lexend"/>
              <a:sym typeface="Lexend"/>
            </a:endParaRPr>
          </a:p>
        </p:txBody>
      </p:sp>
      <p:pic>
        <p:nvPicPr>
          <p:cNvPr id="247" name="Google Shape;247;p28"/>
          <p:cNvPicPr preferRelativeResize="0"/>
          <p:nvPr/>
        </p:nvPicPr>
        <p:blipFill>
          <a:blip r:embed="rId3">
            <a:alphaModFix/>
          </a:blip>
          <a:stretch>
            <a:fillRect/>
          </a:stretch>
        </p:blipFill>
        <p:spPr>
          <a:xfrm>
            <a:off x="704250" y="737975"/>
            <a:ext cx="3304350" cy="3279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51"/>
        <p:cNvGrpSpPr/>
        <p:nvPr/>
      </p:nvGrpSpPr>
      <p:grpSpPr>
        <a:xfrm>
          <a:off x="0" y="0"/>
          <a:ext cx="0" cy="0"/>
          <a:chOff x="0" y="0"/>
          <a:chExt cx="0" cy="0"/>
        </a:xfrm>
      </p:grpSpPr>
      <p:sp>
        <p:nvSpPr>
          <p:cNvPr id="252" name="Google Shape;252;p29"/>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Lexend"/>
                <a:ea typeface="Lexend"/>
                <a:cs typeface="Lexend"/>
                <a:sym typeface="Lexend"/>
              </a:rPr>
              <a:t>X-Y relationships</a:t>
            </a:r>
            <a:endParaRPr sz="2100">
              <a:latin typeface="Lexend"/>
              <a:ea typeface="Lexend"/>
              <a:cs typeface="Lexend"/>
              <a:sym typeface="Lexend"/>
            </a:endParaRPr>
          </a:p>
        </p:txBody>
      </p:sp>
      <p:sp>
        <p:nvSpPr>
          <p:cNvPr id="253" name="Google Shape;253;p29"/>
          <p:cNvSpPr txBox="1">
            <a:spLocks noGrp="1"/>
          </p:cNvSpPr>
          <p:nvPr>
            <p:ph type="body" idx="2"/>
          </p:nvPr>
        </p:nvSpPr>
        <p:spPr>
          <a:xfrm>
            <a:off x="420600" y="645900"/>
            <a:ext cx="8428800" cy="3647700"/>
          </a:xfrm>
          <a:prstGeom prst="rect">
            <a:avLst/>
          </a:prstGeom>
        </p:spPr>
        <p:txBody>
          <a:bodyPr spcFirstLastPara="1" wrap="square" lIns="91425" tIns="91425" rIns="91425" bIns="91425" anchor="t" anchorCtr="0">
            <a:normAutofit fontScale="32500" lnSpcReduction="10000"/>
          </a:bodyPr>
          <a:lstStyle/>
          <a:p>
            <a:pPr marL="0" lvl="0" indent="0" algn="l" rtl="0">
              <a:spcBef>
                <a:spcPts val="0"/>
              </a:spcBef>
              <a:spcAft>
                <a:spcPts val="0"/>
              </a:spcAft>
              <a:buNone/>
            </a:pPr>
            <a:endParaRPr sz="5500">
              <a:solidFill>
                <a:schemeClr val="dk1"/>
              </a:solidFill>
              <a:latin typeface="Calibri"/>
              <a:ea typeface="Calibri"/>
              <a:cs typeface="Calibri"/>
              <a:sym typeface="Calibri"/>
            </a:endParaRPr>
          </a:p>
          <a:p>
            <a:pPr marL="0" lvl="0" indent="0" algn="l" rtl="0">
              <a:spcBef>
                <a:spcPts val="0"/>
              </a:spcBef>
              <a:spcAft>
                <a:spcPts val="0"/>
              </a:spcAft>
              <a:buNone/>
            </a:pPr>
            <a:r>
              <a:rPr lang="en" sz="4300">
                <a:solidFill>
                  <a:schemeClr val="dk1"/>
                </a:solidFill>
                <a:latin typeface="Lexend"/>
                <a:ea typeface="Lexend"/>
                <a:cs typeface="Lexend"/>
                <a:sym typeface="Lexend"/>
              </a:rPr>
              <a:t>x-y relationship visualization is representing  variables x, y axis and visualizing how one variable varies with respect to another.</a:t>
            </a:r>
            <a:endParaRPr sz="4300">
              <a:solidFill>
                <a:schemeClr val="dk1"/>
              </a:solidFill>
              <a:latin typeface="Lexend"/>
              <a:ea typeface="Lexend"/>
              <a:cs typeface="Lexend"/>
              <a:sym typeface="Lexend"/>
            </a:endParaRPr>
          </a:p>
          <a:p>
            <a:pPr marL="0" lvl="0" indent="0" algn="l" rtl="0">
              <a:spcBef>
                <a:spcPts val="0"/>
              </a:spcBef>
              <a:spcAft>
                <a:spcPts val="0"/>
              </a:spcAft>
              <a:buNone/>
            </a:pPr>
            <a:r>
              <a:rPr lang="en" sz="4300">
                <a:solidFill>
                  <a:schemeClr val="dk1"/>
                </a:solidFill>
                <a:latin typeface="Lexend"/>
                <a:ea typeface="Lexend"/>
                <a:cs typeface="Lexend"/>
                <a:sym typeface="Lexend"/>
              </a:rPr>
              <a:t> </a:t>
            </a:r>
            <a:endParaRPr sz="4300">
              <a:solidFill>
                <a:schemeClr val="dk1"/>
              </a:solidFill>
              <a:latin typeface="Lexend"/>
              <a:ea typeface="Lexend"/>
              <a:cs typeface="Lexend"/>
              <a:sym typeface="Lexend"/>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 sz="1800">
                <a:solidFill>
                  <a:schemeClr val="dk1"/>
                </a:solidFill>
                <a:latin typeface="Calibri"/>
                <a:ea typeface="Calibri"/>
                <a:cs typeface="Calibri"/>
                <a:sym typeface="Calibri"/>
              </a:rPr>
              <a:t>        </a:t>
            </a:r>
            <a:endParaRPr sz="1600">
              <a:solidFill>
                <a:srgbClr val="3D3B49"/>
              </a:solidFill>
            </a:endParaRPr>
          </a:p>
          <a:p>
            <a:pPr marL="0" lvl="0" indent="0" algn="l" rtl="0">
              <a:spcBef>
                <a:spcPts val="0"/>
              </a:spcBef>
              <a:spcAft>
                <a:spcPts val="0"/>
              </a:spcAft>
              <a:buNone/>
            </a:pPr>
            <a:endParaRPr sz="1600">
              <a:solidFill>
                <a:srgbClr val="3D3B49"/>
              </a:solidFill>
            </a:endParaRPr>
          </a:p>
          <a:p>
            <a:pPr marL="0" lvl="0" indent="0" algn="l" rtl="0">
              <a:spcBef>
                <a:spcPts val="0"/>
              </a:spcBef>
              <a:spcAft>
                <a:spcPts val="0"/>
              </a:spcAft>
              <a:buNone/>
            </a:pPr>
            <a:endParaRPr sz="1600">
              <a:solidFill>
                <a:srgbClr val="3D3B49"/>
              </a:solidFill>
            </a:endParaRPr>
          </a:p>
          <a:p>
            <a:pPr marL="0" lvl="0" indent="0" algn="l" rtl="0">
              <a:spcBef>
                <a:spcPts val="0"/>
              </a:spcBef>
              <a:spcAft>
                <a:spcPts val="0"/>
              </a:spcAft>
              <a:buNone/>
            </a:pPr>
            <a:r>
              <a:rPr lang="en" sz="1800">
                <a:solidFill>
                  <a:schemeClr val="dk1"/>
                </a:solidFill>
                <a:latin typeface="Calibri"/>
                <a:ea typeface="Calibri"/>
                <a:cs typeface="Calibri"/>
                <a:sym typeface="Calibri"/>
              </a:rPr>
              <a:t>                                                                                                                                                       J                </a:t>
            </a:r>
            <a:r>
              <a:rPr lang="en" sz="4300">
                <a:solidFill>
                  <a:schemeClr val="dk1"/>
                </a:solidFill>
                <a:latin typeface="Lexend"/>
                <a:ea typeface="Lexend"/>
                <a:cs typeface="Lexend"/>
                <a:sym typeface="Lexend"/>
              </a:rPr>
              <a:t>                                                                </a:t>
            </a: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a:p>
            <a:pPr marL="0" lvl="0" indent="0" algn="l" rtl="0">
              <a:spcBef>
                <a:spcPts val="0"/>
              </a:spcBef>
              <a:spcAft>
                <a:spcPts val="0"/>
              </a:spcAft>
              <a:buNone/>
            </a:pPr>
            <a:r>
              <a:rPr lang="en" sz="3250">
                <a:solidFill>
                  <a:schemeClr val="dk1"/>
                </a:solidFill>
                <a:latin typeface="Calibri"/>
                <a:ea typeface="Calibri"/>
                <a:cs typeface="Calibri"/>
                <a:sym typeface="Calibri"/>
              </a:rPr>
              <a:t>         </a:t>
            </a:r>
            <a:endParaRPr sz="3250">
              <a:solidFill>
                <a:schemeClr val="dk1"/>
              </a:solidFill>
              <a:latin typeface="Calibri"/>
              <a:ea typeface="Calibri"/>
              <a:cs typeface="Calibri"/>
              <a:sym typeface="Calibri"/>
            </a:endParaRPr>
          </a:p>
          <a:p>
            <a:pPr marL="0" lvl="0" indent="0" algn="l" rtl="0">
              <a:spcBef>
                <a:spcPts val="0"/>
              </a:spcBef>
              <a:spcAft>
                <a:spcPts val="0"/>
              </a:spcAft>
              <a:buNone/>
            </a:pPr>
            <a:endParaRPr sz="3250">
              <a:solidFill>
                <a:schemeClr val="dk1"/>
              </a:solidFill>
              <a:latin typeface="Calibri"/>
              <a:ea typeface="Calibri"/>
              <a:cs typeface="Calibri"/>
              <a:sym typeface="Calibri"/>
            </a:endParaRPr>
          </a:p>
          <a:p>
            <a:pPr marL="0" lvl="0" indent="0" algn="l" rtl="0">
              <a:spcBef>
                <a:spcPts val="0"/>
              </a:spcBef>
              <a:spcAft>
                <a:spcPts val="0"/>
              </a:spcAft>
              <a:buNone/>
            </a:pPr>
            <a:r>
              <a:rPr lang="en" sz="5500">
                <a:solidFill>
                  <a:schemeClr val="dk1"/>
                </a:solidFill>
                <a:latin typeface="Calibri"/>
                <a:ea typeface="Calibri"/>
                <a:cs typeface="Calibri"/>
                <a:sym typeface="Calibri"/>
              </a:rPr>
              <a:t>  </a:t>
            </a:r>
            <a:r>
              <a:rPr lang="en" sz="4500">
                <a:solidFill>
                  <a:schemeClr val="dk1"/>
                </a:solidFill>
                <a:latin typeface="Calibri"/>
                <a:ea typeface="Calibri"/>
                <a:cs typeface="Calibri"/>
                <a:sym typeface="Calibri"/>
              </a:rPr>
              <a:t>                    </a:t>
            </a:r>
            <a:r>
              <a:rPr lang="en" sz="5500">
                <a:solidFill>
                  <a:schemeClr val="dk1"/>
                </a:solidFill>
                <a:latin typeface="Calibri"/>
                <a:ea typeface="Calibri"/>
                <a:cs typeface="Calibri"/>
                <a:sym typeface="Calibri"/>
              </a:rPr>
              <a:t> </a:t>
            </a:r>
            <a:endParaRPr sz="55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254" name="Google Shape;254;p29"/>
          <p:cNvPicPr preferRelativeResize="0"/>
          <p:nvPr/>
        </p:nvPicPr>
        <p:blipFill>
          <a:blip r:embed="rId3">
            <a:alphaModFix/>
          </a:blip>
          <a:stretch>
            <a:fillRect/>
          </a:stretch>
        </p:blipFill>
        <p:spPr>
          <a:xfrm>
            <a:off x="610025" y="1461104"/>
            <a:ext cx="2271724" cy="909075"/>
          </a:xfrm>
          <a:prstGeom prst="rect">
            <a:avLst/>
          </a:prstGeom>
          <a:noFill/>
          <a:ln>
            <a:noFill/>
          </a:ln>
        </p:spPr>
      </p:pic>
      <p:sp>
        <p:nvSpPr>
          <p:cNvPr id="255" name="Google Shape;255;p29"/>
          <p:cNvSpPr txBox="1"/>
          <p:nvPr/>
        </p:nvSpPr>
        <p:spPr>
          <a:xfrm>
            <a:off x="3225000" y="1525050"/>
            <a:ext cx="5420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chart is a scatter plot of how happiness index is changing with respect to changing income. Here we can see happiness indexes increases with income. And after certain income,  happiness index varies even if income  increases.</a:t>
            </a:r>
            <a:endParaRPr/>
          </a:p>
        </p:txBody>
      </p:sp>
      <p:pic>
        <p:nvPicPr>
          <p:cNvPr id="256" name="Google Shape;256;p29"/>
          <p:cNvPicPr preferRelativeResize="0"/>
          <p:nvPr/>
        </p:nvPicPr>
        <p:blipFill>
          <a:blip r:embed="rId4">
            <a:alphaModFix/>
          </a:blip>
          <a:stretch>
            <a:fillRect/>
          </a:stretch>
        </p:blipFill>
        <p:spPr>
          <a:xfrm>
            <a:off x="691612" y="2705001"/>
            <a:ext cx="2108550" cy="1373174"/>
          </a:xfrm>
          <a:prstGeom prst="rect">
            <a:avLst/>
          </a:prstGeom>
          <a:noFill/>
          <a:ln>
            <a:noFill/>
          </a:ln>
        </p:spPr>
      </p:pic>
      <p:sp>
        <p:nvSpPr>
          <p:cNvPr id="257" name="Google Shape;257;p29"/>
          <p:cNvSpPr txBox="1"/>
          <p:nvPr/>
        </p:nvSpPr>
        <p:spPr>
          <a:xfrm>
            <a:off x="3268725" y="2763600"/>
            <a:ext cx="5274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connected scatter chart represents income and expense of a person. Here we can two variables can be compared. We can see expense of person every month is less than income of a person.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61"/>
        <p:cNvGrpSpPr/>
        <p:nvPr/>
      </p:nvGrpSpPr>
      <p:grpSpPr>
        <a:xfrm>
          <a:off x="0" y="0"/>
          <a:ext cx="0" cy="0"/>
          <a:chOff x="0" y="0"/>
          <a:chExt cx="0" cy="0"/>
        </a:xfrm>
      </p:grpSpPr>
      <p:sp>
        <p:nvSpPr>
          <p:cNvPr id="262" name="Google Shape;262;p30"/>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Lexend"/>
                <a:ea typeface="Lexend"/>
                <a:cs typeface="Lexend"/>
                <a:sym typeface="Lexend"/>
              </a:rPr>
              <a:t>Geospatial data</a:t>
            </a:r>
            <a:endParaRPr sz="2100">
              <a:latin typeface="Lexend"/>
              <a:ea typeface="Lexend"/>
              <a:cs typeface="Lexend"/>
              <a:sym typeface="Lexend"/>
            </a:endParaRPr>
          </a:p>
        </p:txBody>
      </p:sp>
      <p:sp>
        <p:nvSpPr>
          <p:cNvPr id="263" name="Google Shape;263;p30"/>
          <p:cNvSpPr txBox="1">
            <a:spLocks noGrp="1"/>
          </p:cNvSpPr>
          <p:nvPr>
            <p:ph type="body" idx="2"/>
          </p:nvPr>
        </p:nvSpPr>
        <p:spPr>
          <a:xfrm>
            <a:off x="387350" y="894200"/>
            <a:ext cx="8359200" cy="3122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400">
                <a:solidFill>
                  <a:srgbClr val="3D3B49"/>
                </a:solidFill>
                <a:latin typeface="Lexend"/>
                <a:ea typeface="Lexend"/>
                <a:cs typeface="Lexend"/>
                <a:sym typeface="Lexend"/>
              </a:rPr>
              <a:t>Geospatial data is represented in the form of  maps.  A map takes coordinates on the globe and projects them onto a flat surface. </a:t>
            </a:r>
            <a:endParaRPr sz="1400">
              <a:solidFill>
                <a:srgbClr val="3D3B49"/>
              </a:solidFill>
              <a:latin typeface="Lexend"/>
              <a:ea typeface="Lexend"/>
              <a:cs typeface="Lexend"/>
              <a:sym typeface="Lexend"/>
            </a:endParaRPr>
          </a:p>
          <a:p>
            <a:pPr marL="0" lvl="0" indent="0" algn="l" rtl="0">
              <a:spcBef>
                <a:spcPts val="0"/>
              </a:spcBef>
              <a:spcAft>
                <a:spcPts val="0"/>
              </a:spcAft>
              <a:buNone/>
            </a:pPr>
            <a:endParaRPr sz="1800">
              <a:solidFill>
                <a:srgbClr val="3D3B49"/>
              </a:solidFill>
              <a:latin typeface="Calibri"/>
              <a:ea typeface="Calibri"/>
              <a:cs typeface="Calibri"/>
              <a:sym typeface="Calibri"/>
            </a:endParaRPr>
          </a:p>
          <a:p>
            <a:pPr marL="0" lvl="0" indent="0" algn="l" rtl="0">
              <a:spcBef>
                <a:spcPts val="0"/>
              </a:spcBef>
              <a:spcAft>
                <a:spcPts val="0"/>
              </a:spcAft>
              <a:buNone/>
            </a:pPr>
            <a:endParaRPr sz="1800">
              <a:solidFill>
                <a:srgbClr val="3D3B49"/>
              </a:solidFill>
              <a:latin typeface="Calibri"/>
              <a:ea typeface="Calibri"/>
              <a:cs typeface="Calibri"/>
              <a:sym typeface="Calibri"/>
            </a:endParaRPr>
          </a:p>
          <a:p>
            <a:pPr marL="0" lvl="0" indent="0" algn="l" rtl="0">
              <a:spcBef>
                <a:spcPts val="0"/>
              </a:spcBef>
              <a:spcAft>
                <a:spcPts val="0"/>
              </a:spcAft>
              <a:buNone/>
            </a:pPr>
            <a:endParaRPr sz="1800">
              <a:solidFill>
                <a:srgbClr val="3D3B49"/>
              </a:solidFill>
              <a:latin typeface="Calibri"/>
              <a:ea typeface="Calibri"/>
              <a:cs typeface="Calibri"/>
              <a:sym typeface="Calibri"/>
            </a:endParaRPr>
          </a:p>
          <a:p>
            <a:pPr marL="0" lvl="0" indent="0" algn="l" rtl="0">
              <a:spcBef>
                <a:spcPts val="0"/>
              </a:spcBef>
              <a:spcAft>
                <a:spcPts val="0"/>
              </a:spcAft>
              <a:buNone/>
            </a:pPr>
            <a:endParaRPr sz="1800">
              <a:solidFill>
                <a:srgbClr val="3D3B49"/>
              </a:solidFill>
              <a:latin typeface="Calibri"/>
              <a:ea typeface="Calibri"/>
              <a:cs typeface="Calibri"/>
              <a:sym typeface="Calibri"/>
            </a:endParaRPr>
          </a:p>
          <a:p>
            <a:pPr marL="0" lvl="0" indent="0" algn="l" rtl="0">
              <a:spcBef>
                <a:spcPts val="0"/>
              </a:spcBef>
              <a:spcAft>
                <a:spcPts val="0"/>
              </a:spcAft>
              <a:buNone/>
            </a:pPr>
            <a:endParaRPr sz="1800">
              <a:solidFill>
                <a:srgbClr val="3D3B49"/>
              </a:solidFill>
              <a:latin typeface="Calibri"/>
              <a:ea typeface="Calibri"/>
              <a:cs typeface="Calibri"/>
              <a:sym typeface="Calibri"/>
            </a:endParaRPr>
          </a:p>
          <a:p>
            <a:pPr marL="0" lvl="0" indent="0" algn="l" rtl="0">
              <a:spcBef>
                <a:spcPts val="0"/>
              </a:spcBef>
              <a:spcAft>
                <a:spcPts val="0"/>
              </a:spcAft>
              <a:buNone/>
            </a:pPr>
            <a:endParaRPr sz="1800">
              <a:solidFill>
                <a:srgbClr val="3D3B49"/>
              </a:solidFill>
              <a:latin typeface="Calibri"/>
              <a:ea typeface="Calibri"/>
              <a:cs typeface="Calibri"/>
              <a:sym typeface="Calibri"/>
            </a:endParaRPr>
          </a:p>
          <a:p>
            <a:pPr marL="0" lvl="0" indent="0" algn="l" rtl="0">
              <a:spcBef>
                <a:spcPts val="0"/>
              </a:spcBef>
              <a:spcAft>
                <a:spcPts val="0"/>
              </a:spcAft>
              <a:buNone/>
            </a:pPr>
            <a:endParaRPr sz="1800">
              <a:solidFill>
                <a:srgbClr val="3D3B49"/>
              </a:solidFill>
              <a:latin typeface="Calibri"/>
              <a:ea typeface="Calibri"/>
              <a:cs typeface="Calibri"/>
              <a:sym typeface="Calibri"/>
            </a:endParaRPr>
          </a:p>
          <a:p>
            <a:pPr marL="0" lvl="0" indent="0" algn="l" rtl="0">
              <a:spcBef>
                <a:spcPts val="0"/>
              </a:spcBef>
              <a:spcAft>
                <a:spcPts val="0"/>
              </a:spcAft>
              <a:buNone/>
            </a:pPr>
            <a:endParaRPr sz="1800">
              <a:solidFill>
                <a:srgbClr val="3D3B49"/>
              </a:solidFill>
              <a:latin typeface="Calibri"/>
              <a:ea typeface="Calibri"/>
              <a:cs typeface="Calibri"/>
              <a:sym typeface="Calibri"/>
            </a:endParaRPr>
          </a:p>
          <a:p>
            <a:pPr marL="0" lvl="0" indent="0" algn="l" rtl="0">
              <a:spcBef>
                <a:spcPts val="0"/>
              </a:spcBef>
              <a:spcAft>
                <a:spcPts val="0"/>
              </a:spcAft>
              <a:buNone/>
            </a:pPr>
            <a:endParaRPr sz="1800">
              <a:solidFill>
                <a:srgbClr val="3D3B49"/>
              </a:solidFill>
              <a:latin typeface="Calibri"/>
              <a:ea typeface="Calibri"/>
              <a:cs typeface="Calibri"/>
              <a:sym typeface="Calibri"/>
            </a:endParaRPr>
          </a:p>
          <a:p>
            <a:pPr marL="0" lvl="0" indent="0" algn="l" rtl="0">
              <a:spcBef>
                <a:spcPts val="0"/>
              </a:spcBef>
              <a:spcAft>
                <a:spcPts val="0"/>
              </a:spcAft>
              <a:buNone/>
            </a:pPr>
            <a:r>
              <a:rPr lang="en" sz="1800">
                <a:solidFill>
                  <a:srgbClr val="3D3B49"/>
                </a:solidFill>
                <a:latin typeface="Calibri"/>
                <a:ea typeface="Calibri"/>
                <a:cs typeface="Calibri"/>
                <a:sym typeface="Calibri"/>
              </a:rPr>
              <a:t> </a:t>
            </a:r>
            <a:endParaRPr sz="1800">
              <a:solidFill>
                <a:srgbClr val="3D3B49"/>
              </a:solidFill>
              <a:latin typeface="Calibri"/>
              <a:ea typeface="Calibri"/>
              <a:cs typeface="Calibri"/>
              <a:sym typeface="Calibri"/>
            </a:endParaRPr>
          </a:p>
        </p:txBody>
      </p:sp>
      <p:pic>
        <p:nvPicPr>
          <p:cNvPr id="264" name="Google Shape;264;p30"/>
          <p:cNvPicPr preferRelativeResize="0"/>
          <p:nvPr/>
        </p:nvPicPr>
        <p:blipFill>
          <a:blip r:embed="rId3">
            <a:alphaModFix/>
          </a:blip>
          <a:stretch>
            <a:fillRect/>
          </a:stretch>
        </p:blipFill>
        <p:spPr>
          <a:xfrm>
            <a:off x="827550" y="2688299"/>
            <a:ext cx="1834425" cy="1035950"/>
          </a:xfrm>
          <a:prstGeom prst="rect">
            <a:avLst/>
          </a:prstGeom>
          <a:noFill/>
          <a:ln>
            <a:noFill/>
          </a:ln>
        </p:spPr>
      </p:pic>
      <p:pic>
        <p:nvPicPr>
          <p:cNvPr id="265" name="Google Shape;265;p30"/>
          <p:cNvPicPr preferRelativeResize="0"/>
          <p:nvPr/>
        </p:nvPicPr>
        <p:blipFill>
          <a:blip r:embed="rId4">
            <a:alphaModFix/>
          </a:blip>
          <a:stretch>
            <a:fillRect/>
          </a:stretch>
        </p:blipFill>
        <p:spPr>
          <a:xfrm>
            <a:off x="757513" y="1535796"/>
            <a:ext cx="1828800" cy="1035950"/>
          </a:xfrm>
          <a:prstGeom prst="rect">
            <a:avLst/>
          </a:prstGeom>
          <a:noFill/>
          <a:ln>
            <a:noFill/>
          </a:ln>
        </p:spPr>
      </p:pic>
      <p:sp>
        <p:nvSpPr>
          <p:cNvPr id="266" name="Google Shape;266;p30"/>
          <p:cNvSpPr txBox="1"/>
          <p:nvPr/>
        </p:nvSpPr>
        <p:spPr>
          <a:xfrm>
            <a:off x="2919025" y="1685350"/>
            <a:ext cx="5653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Here both the chart represents the population of united states. Here first chart represents choropleth where each states are colored by different shades of blue.</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Second chart represents cartogram where first chart is distorted according to population of each state. We can see Florida state is big in second chart compared to first chart.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0"/>
        <p:cNvGrpSpPr/>
        <p:nvPr/>
      </p:nvGrpSpPr>
      <p:grpSpPr>
        <a:xfrm>
          <a:off x="0" y="0"/>
          <a:ext cx="0" cy="0"/>
          <a:chOff x="0" y="0"/>
          <a:chExt cx="0" cy="0"/>
        </a:xfrm>
      </p:grpSpPr>
      <p:sp>
        <p:nvSpPr>
          <p:cNvPr id="271" name="Google Shape;271;p31"/>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latin typeface="Lexend SemiBold"/>
                <a:ea typeface="Lexend SemiBold"/>
                <a:cs typeface="Lexend SemiBold"/>
                <a:sym typeface="Lexend SemiBold"/>
              </a:rPr>
              <a:t>Uncertainty</a:t>
            </a:r>
            <a:endParaRPr sz="1900">
              <a:latin typeface="Lexend"/>
              <a:ea typeface="Lexend"/>
              <a:cs typeface="Lexend"/>
              <a:sym typeface="Lexend"/>
            </a:endParaRPr>
          </a:p>
        </p:txBody>
      </p:sp>
      <p:sp>
        <p:nvSpPr>
          <p:cNvPr id="272" name="Google Shape;272;p31"/>
          <p:cNvSpPr txBox="1"/>
          <p:nvPr/>
        </p:nvSpPr>
        <p:spPr>
          <a:xfrm>
            <a:off x="4572000" y="737975"/>
            <a:ext cx="35388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Lexend Medium"/>
              <a:buChar char="●"/>
            </a:pPr>
            <a:r>
              <a:rPr lang="en" sz="1200">
                <a:solidFill>
                  <a:srgbClr val="202124"/>
                </a:solidFill>
                <a:latin typeface="Lexend Medium"/>
                <a:ea typeface="Lexend Medium"/>
                <a:cs typeface="Lexend Medium"/>
                <a:sym typeface="Lexend Medium"/>
              </a:rPr>
              <a:t>Uncertainty is </a:t>
            </a:r>
            <a:r>
              <a:rPr lang="en" sz="1200">
                <a:solidFill>
                  <a:srgbClr val="040C28"/>
                </a:solidFill>
                <a:latin typeface="Lexend Medium"/>
                <a:ea typeface="Lexend Medium"/>
                <a:cs typeface="Lexend Medium"/>
                <a:sym typeface="Lexend Medium"/>
              </a:rPr>
              <a:t>the quantitative estimation of error present in data.</a:t>
            </a:r>
            <a:endParaRPr sz="1200">
              <a:solidFill>
                <a:srgbClr val="040C28"/>
              </a:solidFill>
              <a:latin typeface="Lexend Medium"/>
              <a:ea typeface="Lexend Medium"/>
              <a:cs typeface="Lexend Medium"/>
              <a:sym typeface="Lexend Medium"/>
            </a:endParaRPr>
          </a:p>
          <a:p>
            <a:pPr marL="457200" lvl="0" indent="0" algn="l" rtl="0">
              <a:spcBef>
                <a:spcPts val="0"/>
              </a:spcBef>
              <a:spcAft>
                <a:spcPts val="0"/>
              </a:spcAft>
              <a:buNone/>
            </a:pPr>
            <a:endParaRPr sz="1200">
              <a:solidFill>
                <a:srgbClr val="040C28"/>
              </a:solidFill>
              <a:latin typeface="Lexend Medium"/>
              <a:ea typeface="Lexend Medium"/>
              <a:cs typeface="Lexend Medium"/>
              <a:sym typeface="Lexend Medium"/>
            </a:endParaRPr>
          </a:p>
          <a:p>
            <a:pPr marL="457200" lvl="0" indent="-304800" algn="l" rtl="0">
              <a:spcBef>
                <a:spcPts val="0"/>
              </a:spcBef>
              <a:spcAft>
                <a:spcPts val="0"/>
              </a:spcAft>
              <a:buSzPts val="1200"/>
              <a:buFont typeface="Lexend Medium"/>
              <a:buChar char="●"/>
            </a:pPr>
            <a:r>
              <a:rPr lang="en" sz="1200">
                <a:latin typeface="Lexend Medium"/>
                <a:ea typeface="Lexend Medium"/>
                <a:cs typeface="Lexend Medium"/>
                <a:sym typeface="Lexend Medium"/>
              </a:rPr>
              <a:t>The below Error bars depicts the range of likely values for an estimate. </a:t>
            </a:r>
            <a:endParaRPr sz="1200">
              <a:latin typeface="Lexend Medium"/>
              <a:ea typeface="Lexend Medium"/>
              <a:cs typeface="Lexend Medium"/>
              <a:sym typeface="Lexend Medium"/>
            </a:endParaRPr>
          </a:p>
        </p:txBody>
      </p:sp>
      <p:pic>
        <p:nvPicPr>
          <p:cNvPr id="273" name="Google Shape;273;p31"/>
          <p:cNvPicPr preferRelativeResize="0"/>
          <p:nvPr/>
        </p:nvPicPr>
        <p:blipFill>
          <a:blip r:embed="rId3">
            <a:alphaModFix/>
          </a:blip>
          <a:stretch>
            <a:fillRect/>
          </a:stretch>
        </p:blipFill>
        <p:spPr>
          <a:xfrm>
            <a:off x="4979875" y="1858275"/>
            <a:ext cx="2922800" cy="2112725"/>
          </a:xfrm>
          <a:prstGeom prst="rect">
            <a:avLst/>
          </a:prstGeom>
          <a:noFill/>
          <a:ln>
            <a:noFill/>
          </a:ln>
        </p:spPr>
      </p:pic>
      <p:pic>
        <p:nvPicPr>
          <p:cNvPr id="274" name="Google Shape;274;p31"/>
          <p:cNvPicPr preferRelativeResize="0"/>
          <p:nvPr/>
        </p:nvPicPr>
        <p:blipFill>
          <a:blip r:embed="rId4">
            <a:alphaModFix/>
          </a:blip>
          <a:stretch>
            <a:fillRect/>
          </a:stretch>
        </p:blipFill>
        <p:spPr>
          <a:xfrm>
            <a:off x="453600" y="856225"/>
            <a:ext cx="4267200" cy="28982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8"/>
        <p:cNvGrpSpPr/>
        <p:nvPr/>
      </p:nvGrpSpPr>
      <p:grpSpPr>
        <a:xfrm>
          <a:off x="0" y="0"/>
          <a:ext cx="0" cy="0"/>
          <a:chOff x="0" y="0"/>
          <a:chExt cx="0" cy="0"/>
        </a:xfrm>
      </p:grpSpPr>
      <p:sp>
        <p:nvSpPr>
          <p:cNvPr id="279" name="Google Shape;279;p32"/>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Lexend"/>
                <a:ea typeface="Lexend"/>
                <a:cs typeface="Lexend"/>
                <a:sym typeface="Lexend"/>
              </a:rPr>
              <a:t>Confidence Band</a:t>
            </a:r>
            <a:endParaRPr sz="2100">
              <a:latin typeface="Lexend"/>
              <a:ea typeface="Lexend"/>
              <a:cs typeface="Lexend"/>
              <a:sym typeface="Lexend"/>
            </a:endParaRPr>
          </a:p>
        </p:txBody>
      </p:sp>
      <p:pic>
        <p:nvPicPr>
          <p:cNvPr id="280" name="Google Shape;280;p32"/>
          <p:cNvPicPr preferRelativeResize="0"/>
          <p:nvPr/>
        </p:nvPicPr>
        <p:blipFill>
          <a:blip r:embed="rId3">
            <a:alphaModFix/>
          </a:blip>
          <a:stretch>
            <a:fillRect/>
          </a:stretch>
        </p:blipFill>
        <p:spPr>
          <a:xfrm>
            <a:off x="474950" y="782850"/>
            <a:ext cx="6063624" cy="3221475"/>
          </a:xfrm>
          <a:prstGeom prst="rect">
            <a:avLst/>
          </a:prstGeom>
          <a:noFill/>
          <a:ln>
            <a:noFill/>
          </a:ln>
        </p:spPr>
      </p:pic>
      <p:sp>
        <p:nvSpPr>
          <p:cNvPr id="281" name="Google Shape;281;p32"/>
          <p:cNvSpPr txBox="1"/>
          <p:nvPr/>
        </p:nvSpPr>
        <p:spPr>
          <a:xfrm>
            <a:off x="6765325" y="782850"/>
            <a:ext cx="1842000" cy="283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222222"/>
                </a:solidFill>
                <a:highlight>
                  <a:schemeClr val="lt2"/>
                </a:highlight>
                <a:latin typeface="Lexend"/>
                <a:ea typeface="Lexend"/>
                <a:cs typeface="Lexend"/>
                <a:sym typeface="Lexend"/>
              </a:rPr>
              <a:t>Estimated using Confidence interval of 95% Mean height range is between 173.6 to 176 where the confidence band lies</a:t>
            </a:r>
            <a:endParaRPr sz="1000">
              <a:solidFill>
                <a:srgbClr val="222222"/>
              </a:solidFill>
              <a:highlight>
                <a:schemeClr val="lt2"/>
              </a:highlight>
              <a:latin typeface="Lexend"/>
              <a:ea typeface="Lexend"/>
              <a:cs typeface="Lexend"/>
              <a:sym typeface="Lexend"/>
            </a:endParaRPr>
          </a:p>
          <a:p>
            <a:pPr marL="0" lvl="0" indent="0" algn="l" rtl="0">
              <a:lnSpc>
                <a:spcPct val="115000"/>
              </a:lnSpc>
              <a:spcBef>
                <a:spcPts val="0"/>
              </a:spcBef>
              <a:spcAft>
                <a:spcPts val="0"/>
              </a:spcAft>
              <a:buNone/>
            </a:pPr>
            <a:r>
              <a:rPr lang="en" sz="1000">
                <a:solidFill>
                  <a:srgbClr val="222222"/>
                </a:solidFill>
                <a:highlight>
                  <a:schemeClr val="lt2"/>
                </a:highlight>
                <a:latin typeface="Lexend"/>
                <a:ea typeface="Lexend"/>
                <a:cs typeface="Lexend"/>
                <a:sym typeface="Lexend"/>
              </a:rPr>
              <a:t> the shaded blue area around the line shows the confidence bands</a:t>
            </a:r>
            <a:endParaRPr sz="1000">
              <a:solidFill>
                <a:srgbClr val="222222"/>
              </a:solidFill>
              <a:highlight>
                <a:schemeClr val="lt2"/>
              </a:highlight>
              <a:latin typeface="Lexend"/>
              <a:ea typeface="Lexend"/>
              <a:cs typeface="Lexend"/>
              <a:sym typeface="Lexend"/>
            </a:endParaRPr>
          </a:p>
          <a:p>
            <a:pPr marL="0" lvl="0" indent="0" algn="l" rtl="0">
              <a:lnSpc>
                <a:spcPct val="115000"/>
              </a:lnSpc>
              <a:spcBef>
                <a:spcPts val="0"/>
              </a:spcBef>
              <a:spcAft>
                <a:spcPts val="0"/>
              </a:spcAft>
              <a:buNone/>
            </a:pPr>
            <a:r>
              <a:rPr lang="en" sz="1000">
                <a:solidFill>
                  <a:srgbClr val="222222"/>
                </a:solidFill>
                <a:highlight>
                  <a:schemeClr val="lt2"/>
                </a:highlight>
                <a:latin typeface="Lexend"/>
                <a:ea typeface="Lexend"/>
                <a:cs typeface="Lexend"/>
                <a:sym typeface="Lexend"/>
              </a:rPr>
              <a:t>darker blue shade means we are more confident in our estimates and the lighter blue shade means we are less confident</a:t>
            </a:r>
            <a:endParaRPr sz="1000">
              <a:solidFill>
                <a:srgbClr val="222222"/>
              </a:solidFill>
              <a:highlight>
                <a:schemeClr val="lt2"/>
              </a:highlight>
              <a:latin typeface="Lexend"/>
              <a:ea typeface="Lexend"/>
              <a:cs typeface="Lexend"/>
              <a:sym typeface="Lexend"/>
            </a:endParaRPr>
          </a:p>
          <a:p>
            <a:pPr marL="457200" lvl="0" indent="0" algn="l" rtl="0">
              <a:spcBef>
                <a:spcPts val="0"/>
              </a:spcBef>
              <a:spcAft>
                <a:spcPts val="0"/>
              </a:spcAft>
              <a:buNone/>
            </a:pPr>
            <a:endParaRPr sz="1100">
              <a:highlight>
                <a:schemeClr val="lt2"/>
              </a:highlight>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85"/>
        <p:cNvGrpSpPr/>
        <p:nvPr/>
      </p:nvGrpSpPr>
      <p:grpSpPr>
        <a:xfrm>
          <a:off x="0" y="0"/>
          <a:ext cx="0" cy="0"/>
          <a:chOff x="0" y="0"/>
          <a:chExt cx="0" cy="0"/>
        </a:xfrm>
      </p:grpSpPr>
      <p:sp>
        <p:nvSpPr>
          <p:cNvPr id="286" name="Google Shape;286;p33"/>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References</a:t>
            </a:r>
            <a:endParaRPr sz="2100"/>
          </a:p>
        </p:txBody>
      </p:sp>
      <p:sp>
        <p:nvSpPr>
          <p:cNvPr id="287" name="Google Shape;287;p33"/>
          <p:cNvSpPr txBox="1"/>
          <p:nvPr/>
        </p:nvSpPr>
        <p:spPr>
          <a:xfrm>
            <a:off x="637150" y="892000"/>
            <a:ext cx="66726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Lexend"/>
                <a:ea typeface="Lexend"/>
                <a:cs typeface="Lexend"/>
                <a:sym typeface="Lexend"/>
              </a:rPr>
              <a:t>These references are used for Distribution plots</a:t>
            </a:r>
            <a:endParaRPr/>
          </a:p>
          <a:p>
            <a:pPr marL="457200" lvl="0" indent="-317500" algn="l" rtl="0">
              <a:spcBef>
                <a:spcPts val="0"/>
              </a:spcBef>
              <a:spcAft>
                <a:spcPts val="0"/>
              </a:spcAft>
              <a:buSzPts val="1400"/>
              <a:buFont typeface="Lexend"/>
              <a:buChar char="●"/>
            </a:pPr>
            <a:r>
              <a:rPr lang="en" u="sng">
                <a:solidFill>
                  <a:schemeClr val="hlink"/>
                </a:solidFill>
                <a:latin typeface="Lexend"/>
                <a:ea typeface="Lexend"/>
                <a:cs typeface="Lexend"/>
                <a:sym typeface="Lexend"/>
                <a:hlinkClick r:id="rId3"/>
              </a:rPr>
              <a:t>https://en.wikipedia.org/wiki/Box_plot</a:t>
            </a:r>
            <a:endParaRPr>
              <a:latin typeface="Lexend"/>
              <a:ea typeface="Lexend"/>
              <a:cs typeface="Lexend"/>
              <a:sym typeface="Lexend"/>
            </a:endParaRPr>
          </a:p>
          <a:p>
            <a:pPr marL="457200" lvl="0" indent="-317500" algn="l" rtl="0">
              <a:spcBef>
                <a:spcPts val="0"/>
              </a:spcBef>
              <a:spcAft>
                <a:spcPts val="0"/>
              </a:spcAft>
              <a:buSzPts val="1400"/>
              <a:buFont typeface="Lexend"/>
              <a:buChar char="●"/>
            </a:pPr>
            <a:r>
              <a:rPr lang="en" u="sng">
                <a:solidFill>
                  <a:schemeClr val="hlink"/>
                </a:solidFill>
                <a:latin typeface="Lexend"/>
                <a:ea typeface="Lexend"/>
                <a:cs typeface="Lexend"/>
                <a:sym typeface="Lexend"/>
                <a:hlinkClick r:id="rId4"/>
              </a:rPr>
              <a:t>https://rpubs.com/crazyhottommy/sina-plot</a:t>
            </a:r>
            <a:endParaRPr>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u="sng">
                <a:solidFill>
                  <a:schemeClr val="hlink"/>
                </a:solidFill>
                <a:latin typeface="Lexend"/>
                <a:ea typeface="Lexend"/>
                <a:cs typeface="Lexend"/>
                <a:sym typeface="Lexend"/>
                <a:hlinkClick r:id="rId5"/>
              </a:rPr>
              <a:t>https://www.statology.org/ggplot-density-plot-overlay/</a:t>
            </a:r>
            <a:endParaRPr>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u="sng">
                <a:solidFill>
                  <a:schemeClr val="hlink"/>
                </a:solidFill>
                <a:latin typeface="Lexend"/>
                <a:ea typeface="Lexend"/>
                <a:cs typeface="Lexend"/>
                <a:sym typeface="Lexend"/>
                <a:hlinkClick r:id="rId6"/>
              </a:rPr>
              <a:t>https://www.data-to-viz.com/graph/ridgeline.html</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These references have been used while creating the Geospatial visualizations and correlogram in the presentation.</a:t>
            </a:r>
            <a:endParaRPr>
              <a:solidFill>
                <a:schemeClr val="dk1"/>
              </a:solidFill>
              <a:latin typeface="Lexend"/>
              <a:ea typeface="Lexend"/>
              <a:cs typeface="Lexend"/>
              <a:sym typeface="Lexend"/>
            </a:endParaRPr>
          </a:p>
          <a:p>
            <a:pPr marL="457200" lvl="0" indent="-317500" algn="l" rtl="0">
              <a:spcBef>
                <a:spcPts val="0"/>
              </a:spcBef>
              <a:spcAft>
                <a:spcPts val="0"/>
              </a:spcAft>
              <a:buSzPts val="1400"/>
              <a:buFont typeface="Lexend"/>
              <a:buChar char="●"/>
            </a:pPr>
            <a:r>
              <a:rPr lang="en" u="sng">
                <a:solidFill>
                  <a:schemeClr val="hlink"/>
                </a:solidFill>
                <a:latin typeface="Lexend"/>
                <a:ea typeface="Lexend"/>
                <a:cs typeface="Lexend"/>
                <a:sym typeface="Lexend"/>
                <a:hlinkClick r:id="rId7"/>
              </a:rPr>
              <a:t>https://gisgeography.com/cartogram-maps/</a:t>
            </a:r>
            <a:endParaRPr>
              <a:latin typeface="Lexend"/>
              <a:ea typeface="Lexend"/>
              <a:cs typeface="Lexend"/>
              <a:sym typeface="Lexend"/>
            </a:endParaRPr>
          </a:p>
          <a:p>
            <a:pPr marL="457200" lvl="0" indent="-317500" algn="l" rtl="0">
              <a:spcBef>
                <a:spcPts val="0"/>
              </a:spcBef>
              <a:spcAft>
                <a:spcPts val="0"/>
              </a:spcAft>
              <a:buSzPts val="1400"/>
              <a:buFont typeface="Lexend"/>
              <a:buChar char="●"/>
            </a:pPr>
            <a:r>
              <a:rPr lang="en" u="sng">
                <a:solidFill>
                  <a:schemeClr val="hlink"/>
                </a:solidFill>
                <a:latin typeface="Lexend"/>
                <a:ea typeface="Lexend"/>
                <a:cs typeface="Lexend"/>
                <a:sym typeface="Lexend"/>
                <a:hlinkClick r:id="rId8"/>
              </a:rPr>
              <a:t>https://rpubs.com/zachsilvey/332155</a:t>
            </a:r>
            <a:endParaRPr>
              <a:latin typeface="Lexend"/>
              <a:ea typeface="Lexend"/>
              <a:cs typeface="Lexend"/>
              <a:sym typeface="Lexend"/>
            </a:endParaRPr>
          </a:p>
          <a:p>
            <a:pPr marL="457200" lvl="0" indent="-317500" algn="l" rtl="0">
              <a:spcBef>
                <a:spcPts val="0"/>
              </a:spcBef>
              <a:spcAft>
                <a:spcPts val="0"/>
              </a:spcAft>
              <a:buSzPts val="1400"/>
              <a:buFont typeface="Lexend"/>
              <a:buChar char="●"/>
            </a:pPr>
            <a:r>
              <a:rPr lang="en" u="sng">
                <a:solidFill>
                  <a:schemeClr val="hlink"/>
                </a:solidFill>
                <a:latin typeface="Lexend"/>
                <a:ea typeface="Lexend"/>
                <a:cs typeface="Lexend"/>
                <a:sym typeface="Lexend"/>
                <a:hlinkClick r:id="rId9"/>
              </a:rPr>
              <a:t>https://www.geeksforgeeks.org/visualize-correlation-matrix-using-correlogram-in-r-programming/</a:t>
            </a:r>
            <a:endParaRPr>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latin typeface="Lexend"/>
                <a:ea typeface="Lexend"/>
                <a:cs typeface="Lexend"/>
                <a:sym typeface="Lexend"/>
              </a:rPr>
              <a:t>Color as a tool to distinguish</a:t>
            </a:r>
            <a:endParaRPr sz="2400">
              <a:solidFill>
                <a:srgbClr val="000000"/>
              </a:solidFill>
            </a:endParaRPr>
          </a:p>
        </p:txBody>
      </p:sp>
      <p:sp>
        <p:nvSpPr>
          <p:cNvPr id="148" name="Google Shape;148;p16"/>
          <p:cNvSpPr txBox="1">
            <a:spLocks noGrp="1"/>
          </p:cNvSpPr>
          <p:nvPr>
            <p:ph type="title"/>
          </p:nvPr>
        </p:nvSpPr>
        <p:spPr>
          <a:xfrm>
            <a:off x="420525" y="827513"/>
            <a:ext cx="8167200" cy="3873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1000"/>
              </a:spcBef>
              <a:spcAft>
                <a:spcPts val="0"/>
              </a:spcAft>
              <a:buNone/>
            </a:pPr>
            <a:r>
              <a:rPr lang="en" sz="2100" b="1">
                <a:latin typeface="Lexend"/>
                <a:ea typeface="Lexend"/>
                <a:cs typeface="Lexend"/>
                <a:sym typeface="Lexend"/>
              </a:rPr>
              <a:t>Qualitative Color Scales</a:t>
            </a:r>
            <a:endParaRPr b="1">
              <a:latin typeface="Lexend"/>
              <a:ea typeface="Lexend"/>
              <a:cs typeface="Lexend"/>
              <a:sym typeface="Lexend"/>
            </a:endParaRPr>
          </a:p>
        </p:txBody>
      </p:sp>
      <p:sp>
        <p:nvSpPr>
          <p:cNvPr id="149" name="Google Shape;149;p16"/>
          <p:cNvSpPr txBox="1">
            <a:spLocks noGrp="1"/>
          </p:cNvSpPr>
          <p:nvPr>
            <p:ph type="body" idx="2"/>
          </p:nvPr>
        </p:nvSpPr>
        <p:spPr>
          <a:xfrm>
            <a:off x="420600" y="1214738"/>
            <a:ext cx="8167200" cy="2371200"/>
          </a:xfrm>
          <a:prstGeom prst="rect">
            <a:avLst/>
          </a:prstGeom>
        </p:spPr>
        <p:txBody>
          <a:bodyPr spcFirstLastPara="1" wrap="square" lIns="91425" tIns="91425" rIns="91425" bIns="91425" anchor="t" anchorCtr="0">
            <a:normAutofit/>
          </a:bodyPr>
          <a:lstStyle/>
          <a:p>
            <a:pPr marL="457200" lvl="0" indent="-304800" algn="l" rtl="0">
              <a:lnSpc>
                <a:spcPct val="115000"/>
              </a:lnSpc>
              <a:spcBef>
                <a:spcPts val="0"/>
              </a:spcBef>
              <a:spcAft>
                <a:spcPts val="0"/>
              </a:spcAft>
              <a:buClr>
                <a:schemeClr val="dk1"/>
              </a:buClr>
              <a:buSzPts val="1200"/>
              <a:buChar char="●"/>
            </a:pPr>
            <a:r>
              <a:rPr lang="en" sz="1200">
                <a:solidFill>
                  <a:schemeClr val="dk1"/>
                </a:solidFill>
                <a:latin typeface="Lexend"/>
                <a:ea typeface="Lexend"/>
                <a:cs typeface="Lexend"/>
                <a:sym typeface="Lexend"/>
              </a:rPr>
              <a:t>This type of color scales are used to represent any type of data that are </a:t>
            </a:r>
            <a:r>
              <a:rPr lang="en" sz="1200" b="1">
                <a:solidFill>
                  <a:schemeClr val="dk1"/>
                </a:solidFill>
                <a:latin typeface="Lexend"/>
                <a:ea typeface="Lexend"/>
                <a:cs typeface="Lexend"/>
                <a:sym typeface="Lexend"/>
              </a:rPr>
              <a:t>Distinct</a:t>
            </a:r>
            <a:r>
              <a:rPr lang="en" sz="1200">
                <a:solidFill>
                  <a:schemeClr val="dk1"/>
                </a:solidFill>
                <a:latin typeface="Lexend"/>
                <a:ea typeface="Lexend"/>
                <a:cs typeface="Lexend"/>
                <a:sym typeface="Lexend"/>
              </a:rPr>
              <a:t> and </a:t>
            </a:r>
            <a:r>
              <a:rPr lang="en" sz="1200" b="1">
                <a:solidFill>
                  <a:schemeClr val="dk1"/>
                </a:solidFill>
                <a:latin typeface="Lexend"/>
                <a:ea typeface="Lexend"/>
                <a:cs typeface="Lexend"/>
                <a:sym typeface="Lexend"/>
              </a:rPr>
              <a:t>Unordered</a:t>
            </a:r>
            <a:r>
              <a:rPr lang="en" sz="1200">
                <a:solidFill>
                  <a:schemeClr val="dk1"/>
                </a:solidFill>
                <a:latin typeface="Lexend"/>
                <a:ea typeface="Lexend"/>
                <a:cs typeface="Lexend"/>
                <a:sym typeface="Lexend"/>
              </a:rPr>
              <a:t>.</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All the colors in the below chart are distinct from each other representing unique eye color categories. </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All the colors in the below chart does not show any kind of order with respect to each category.</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All the colors used in this particular context has similar level of importance for each category.</a:t>
            </a:r>
            <a:endParaRPr sz="1200">
              <a:solidFill>
                <a:schemeClr val="dk1"/>
              </a:solidFill>
              <a:latin typeface="Lexend"/>
              <a:ea typeface="Lexend"/>
              <a:cs typeface="Lexend"/>
              <a:sym typeface="Lexend"/>
            </a:endParaRPr>
          </a:p>
          <a:p>
            <a:pPr marL="457200" lvl="0" indent="0" algn="l" rtl="0">
              <a:lnSpc>
                <a:spcPct val="115000"/>
              </a:lnSpc>
              <a:spcBef>
                <a:spcPts val="0"/>
              </a:spcBef>
              <a:spcAft>
                <a:spcPts val="0"/>
              </a:spcAft>
              <a:buNone/>
            </a:pPr>
            <a:endParaRPr sz="1200">
              <a:solidFill>
                <a:schemeClr val="dk1"/>
              </a:solidFill>
            </a:endParaRPr>
          </a:p>
          <a:p>
            <a:pPr marL="0" lvl="0" indent="0" algn="l" rtl="0">
              <a:spcBef>
                <a:spcPts val="0"/>
              </a:spcBef>
              <a:spcAft>
                <a:spcPts val="0"/>
              </a:spcAft>
              <a:buNone/>
            </a:pPr>
            <a:endParaRPr sz="1400">
              <a:solidFill>
                <a:schemeClr val="dk1"/>
              </a:solidFill>
            </a:endParaRPr>
          </a:p>
        </p:txBody>
      </p:sp>
      <p:pic>
        <p:nvPicPr>
          <p:cNvPr id="150" name="Google Shape;150;p16"/>
          <p:cNvPicPr preferRelativeResize="0"/>
          <p:nvPr/>
        </p:nvPicPr>
        <p:blipFill>
          <a:blip r:embed="rId3">
            <a:alphaModFix/>
          </a:blip>
          <a:stretch>
            <a:fillRect/>
          </a:stretch>
        </p:blipFill>
        <p:spPr>
          <a:xfrm>
            <a:off x="795150" y="2167750"/>
            <a:ext cx="7000451" cy="176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4"/>
        <p:cNvGrpSpPr/>
        <p:nvPr/>
      </p:nvGrpSpPr>
      <p:grpSpPr>
        <a:xfrm>
          <a:off x="0" y="0"/>
          <a:ext cx="0" cy="0"/>
          <a:chOff x="0" y="0"/>
          <a:chExt cx="0" cy="0"/>
        </a:xfrm>
      </p:grpSpPr>
      <p:sp>
        <p:nvSpPr>
          <p:cNvPr id="155" name="Google Shape;155;p17"/>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Lexend"/>
                <a:ea typeface="Lexend"/>
                <a:cs typeface="Lexend"/>
                <a:sym typeface="Lexend"/>
              </a:rPr>
              <a:t>Color to Represent Data Values</a:t>
            </a:r>
            <a:endParaRPr sz="2100">
              <a:latin typeface="Lexend"/>
              <a:ea typeface="Lexend"/>
              <a:cs typeface="Lexend"/>
              <a:sym typeface="Lexend"/>
            </a:endParaRPr>
          </a:p>
        </p:txBody>
      </p:sp>
      <p:sp>
        <p:nvSpPr>
          <p:cNvPr id="156" name="Google Shape;156;p17"/>
          <p:cNvSpPr txBox="1">
            <a:spLocks noGrp="1"/>
          </p:cNvSpPr>
          <p:nvPr>
            <p:ph type="title"/>
          </p:nvPr>
        </p:nvSpPr>
        <p:spPr>
          <a:xfrm>
            <a:off x="420525" y="827513"/>
            <a:ext cx="8167200" cy="387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b="1"/>
              <a:t>Sequential Color Scales</a:t>
            </a:r>
            <a:endParaRPr b="1"/>
          </a:p>
        </p:txBody>
      </p:sp>
      <p:sp>
        <p:nvSpPr>
          <p:cNvPr id="157" name="Google Shape;157;p17"/>
          <p:cNvSpPr txBox="1">
            <a:spLocks noGrp="1"/>
          </p:cNvSpPr>
          <p:nvPr>
            <p:ph type="body" idx="2"/>
          </p:nvPr>
        </p:nvSpPr>
        <p:spPr>
          <a:xfrm>
            <a:off x="3993625" y="1116275"/>
            <a:ext cx="4594200" cy="2783700"/>
          </a:xfrm>
          <a:prstGeom prst="rect">
            <a:avLst/>
          </a:prstGeom>
        </p:spPr>
        <p:txBody>
          <a:bodyPr spcFirstLastPara="1" wrap="square" lIns="91425" tIns="91425" rIns="91425" bIns="91425" anchor="t" anchorCtr="0">
            <a:normAutofit/>
          </a:bodyPr>
          <a:lstStyle/>
          <a:p>
            <a:pPr marL="457200" lvl="0" indent="-318135" algn="l" rtl="0">
              <a:lnSpc>
                <a:spcPct val="90000"/>
              </a:lnSpc>
              <a:spcBef>
                <a:spcPts val="0"/>
              </a:spcBef>
              <a:spcAft>
                <a:spcPts val="0"/>
              </a:spcAft>
              <a:buClr>
                <a:schemeClr val="dk1"/>
              </a:buClr>
              <a:buSzPts val="1410"/>
              <a:buFont typeface="Lexend"/>
              <a:buChar char="●"/>
            </a:pPr>
            <a:r>
              <a:rPr lang="en" sz="1410">
                <a:solidFill>
                  <a:schemeClr val="dk1"/>
                </a:solidFill>
                <a:latin typeface="Lexend"/>
                <a:ea typeface="Lexend"/>
                <a:cs typeface="Lexend"/>
                <a:sym typeface="Lexend"/>
              </a:rPr>
              <a:t>Colors can also be used to represent data values, such as income, temperature or speed.</a:t>
            </a:r>
            <a:endParaRPr sz="1410">
              <a:solidFill>
                <a:schemeClr val="dk1"/>
              </a:solidFill>
              <a:latin typeface="Lexend"/>
              <a:ea typeface="Lexend"/>
              <a:cs typeface="Lexend"/>
              <a:sym typeface="Lexend"/>
            </a:endParaRPr>
          </a:p>
          <a:p>
            <a:pPr marL="457200" lvl="0" indent="-318135" algn="l" rtl="0">
              <a:lnSpc>
                <a:spcPct val="90000"/>
              </a:lnSpc>
              <a:spcBef>
                <a:spcPts val="0"/>
              </a:spcBef>
              <a:spcAft>
                <a:spcPts val="0"/>
              </a:spcAft>
              <a:buClr>
                <a:schemeClr val="dk1"/>
              </a:buClr>
              <a:buSzPts val="1410"/>
              <a:buFont typeface="Lexend"/>
              <a:buChar char="●"/>
            </a:pPr>
            <a:r>
              <a:rPr lang="en" sz="1410">
                <a:solidFill>
                  <a:schemeClr val="dk1"/>
                </a:solidFill>
                <a:latin typeface="Lexend"/>
                <a:ea typeface="Lexend"/>
                <a:cs typeface="Lexend"/>
                <a:sym typeface="Lexend"/>
              </a:rPr>
              <a:t>The sequence of colors clearly indicate:</a:t>
            </a:r>
            <a:endParaRPr sz="1410">
              <a:solidFill>
                <a:schemeClr val="dk1"/>
              </a:solidFill>
              <a:latin typeface="Lexend"/>
              <a:ea typeface="Lexend"/>
              <a:cs typeface="Lexend"/>
              <a:sym typeface="Lexend"/>
            </a:endParaRPr>
          </a:p>
          <a:p>
            <a:pPr marL="457200" lvl="0" indent="0" algn="l" rtl="0">
              <a:lnSpc>
                <a:spcPct val="90000"/>
              </a:lnSpc>
              <a:spcBef>
                <a:spcPts val="0"/>
              </a:spcBef>
              <a:spcAft>
                <a:spcPts val="0"/>
              </a:spcAft>
              <a:buClr>
                <a:schemeClr val="dk1"/>
              </a:buClr>
              <a:buSzPts val="770"/>
              <a:buFont typeface="Arial"/>
              <a:buNone/>
            </a:pPr>
            <a:r>
              <a:rPr lang="en" sz="1410">
                <a:solidFill>
                  <a:schemeClr val="dk1"/>
                </a:solidFill>
                <a:latin typeface="Lexend"/>
                <a:ea typeface="Lexend"/>
                <a:cs typeface="Lexend"/>
                <a:sym typeface="Lexend"/>
              </a:rPr>
              <a:t>  -which values are larger or smaller than the others.</a:t>
            </a:r>
            <a:endParaRPr sz="1410">
              <a:solidFill>
                <a:schemeClr val="dk1"/>
              </a:solidFill>
              <a:latin typeface="Lexend"/>
              <a:ea typeface="Lexend"/>
              <a:cs typeface="Lexend"/>
              <a:sym typeface="Lexend"/>
            </a:endParaRPr>
          </a:p>
          <a:p>
            <a:pPr marL="457200" lvl="0" indent="0" algn="l" rtl="0">
              <a:lnSpc>
                <a:spcPct val="90000"/>
              </a:lnSpc>
              <a:spcBef>
                <a:spcPts val="0"/>
              </a:spcBef>
              <a:spcAft>
                <a:spcPts val="0"/>
              </a:spcAft>
              <a:buSzPts val="770"/>
              <a:buNone/>
            </a:pPr>
            <a:r>
              <a:rPr lang="en" sz="1410">
                <a:solidFill>
                  <a:schemeClr val="dk1"/>
                </a:solidFill>
                <a:latin typeface="Lexend"/>
                <a:ea typeface="Lexend"/>
                <a:cs typeface="Lexend"/>
                <a:sym typeface="Lexend"/>
              </a:rPr>
              <a:t>  -How distant two specific values are from each other</a:t>
            </a:r>
            <a:endParaRPr sz="1410">
              <a:solidFill>
                <a:schemeClr val="dk1"/>
              </a:solidFill>
              <a:latin typeface="Lexend"/>
              <a:ea typeface="Lexend"/>
              <a:cs typeface="Lexend"/>
              <a:sym typeface="Lexend"/>
            </a:endParaRPr>
          </a:p>
          <a:p>
            <a:pPr marL="457200" lvl="0" indent="-318135" algn="l" rtl="0">
              <a:lnSpc>
                <a:spcPct val="90000"/>
              </a:lnSpc>
              <a:spcBef>
                <a:spcPts val="0"/>
              </a:spcBef>
              <a:spcAft>
                <a:spcPts val="0"/>
              </a:spcAft>
              <a:buClr>
                <a:schemeClr val="dk1"/>
              </a:buClr>
              <a:buSzPts val="1410"/>
              <a:buFont typeface="Lexend"/>
              <a:buChar char="●"/>
            </a:pPr>
            <a:r>
              <a:rPr lang="en" sz="1410" b="1">
                <a:solidFill>
                  <a:schemeClr val="dk1"/>
                </a:solidFill>
                <a:latin typeface="Lexend"/>
                <a:ea typeface="Lexend"/>
                <a:cs typeface="Lexend"/>
                <a:sym typeface="Lexend"/>
              </a:rPr>
              <a:t>The highest monthly sales revenue is that of month December which also is the darkest color in the plot and the lowest is January for which the color is the lightest.</a:t>
            </a:r>
            <a:endParaRPr sz="1410" b="1">
              <a:solidFill>
                <a:schemeClr val="dk1"/>
              </a:solidFill>
              <a:latin typeface="Lexend"/>
              <a:ea typeface="Lexend"/>
              <a:cs typeface="Lexend"/>
              <a:sym typeface="Lexend"/>
            </a:endParaRPr>
          </a:p>
          <a:p>
            <a:pPr marL="914400" lvl="0" indent="0" algn="l" rtl="0">
              <a:spcBef>
                <a:spcPts val="0"/>
              </a:spcBef>
              <a:spcAft>
                <a:spcPts val="0"/>
              </a:spcAft>
              <a:buNone/>
            </a:pPr>
            <a:endParaRPr sz="700" b="1">
              <a:solidFill>
                <a:schemeClr val="dk1"/>
              </a:solidFill>
              <a:latin typeface="Lexend"/>
              <a:ea typeface="Lexend"/>
              <a:cs typeface="Lexend"/>
              <a:sym typeface="Lexend"/>
            </a:endParaRPr>
          </a:p>
          <a:p>
            <a:pPr marL="0" lvl="0" indent="0" algn="l" rtl="0">
              <a:lnSpc>
                <a:spcPct val="90000"/>
              </a:lnSpc>
              <a:spcBef>
                <a:spcPts val="0"/>
              </a:spcBef>
              <a:spcAft>
                <a:spcPts val="0"/>
              </a:spcAft>
              <a:buSzPts val="770"/>
              <a:buNone/>
            </a:pPr>
            <a:endParaRPr sz="770"/>
          </a:p>
        </p:txBody>
      </p:sp>
      <p:pic>
        <p:nvPicPr>
          <p:cNvPr id="158" name="Google Shape;158;p17"/>
          <p:cNvPicPr preferRelativeResize="0"/>
          <p:nvPr/>
        </p:nvPicPr>
        <p:blipFill rotWithShape="1">
          <a:blip r:embed="rId3">
            <a:alphaModFix/>
          </a:blip>
          <a:srcRect/>
          <a:stretch/>
        </p:blipFill>
        <p:spPr>
          <a:xfrm>
            <a:off x="356125" y="1214825"/>
            <a:ext cx="3734449" cy="2910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62"/>
        <p:cNvGrpSpPr/>
        <p:nvPr/>
      </p:nvGrpSpPr>
      <p:grpSpPr>
        <a:xfrm>
          <a:off x="0" y="0"/>
          <a:ext cx="0" cy="0"/>
          <a:chOff x="0" y="0"/>
          <a:chExt cx="0" cy="0"/>
        </a:xfrm>
      </p:grpSpPr>
      <p:sp>
        <p:nvSpPr>
          <p:cNvPr id="163" name="Google Shape;163;p18"/>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Lexend"/>
                <a:ea typeface="Lexend"/>
                <a:cs typeface="Lexend"/>
                <a:sym typeface="Lexend"/>
              </a:rPr>
              <a:t>Color to Represent Data Values</a:t>
            </a:r>
            <a:endParaRPr sz="2100">
              <a:latin typeface="Lexend"/>
              <a:ea typeface="Lexend"/>
              <a:cs typeface="Lexend"/>
              <a:sym typeface="Lexend"/>
            </a:endParaRPr>
          </a:p>
        </p:txBody>
      </p:sp>
      <p:sp>
        <p:nvSpPr>
          <p:cNvPr id="164" name="Google Shape;164;p18"/>
          <p:cNvSpPr txBox="1">
            <a:spLocks noGrp="1"/>
          </p:cNvSpPr>
          <p:nvPr>
            <p:ph type="title"/>
          </p:nvPr>
        </p:nvSpPr>
        <p:spPr>
          <a:xfrm>
            <a:off x="420525" y="827513"/>
            <a:ext cx="8167200" cy="387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b="1">
                <a:latin typeface="Lexend"/>
                <a:ea typeface="Lexend"/>
                <a:cs typeface="Lexend"/>
                <a:sym typeface="Lexend"/>
              </a:rPr>
              <a:t>Divergent Color Scales</a:t>
            </a:r>
            <a:endParaRPr b="1">
              <a:latin typeface="Lexend"/>
              <a:ea typeface="Lexend"/>
              <a:cs typeface="Lexend"/>
              <a:sym typeface="Lexend"/>
            </a:endParaRPr>
          </a:p>
        </p:txBody>
      </p:sp>
      <p:sp>
        <p:nvSpPr>
          <p:cNvPr id="165" name="Google Shape;165;p18"/>
          <p:cNvSpPr txBox="1">
            <a:spLocks noGrp="1"/>
          </p:cNvSpPr>
          <p:nvPr>
            <p:ph type="body" idx="2"/>
          </p:nvPr>
        </p:nvSpPr>
        <p:spPr>
          <a:xfrm>
            <a:off x="4284425" y="1214775"/>
            <a:ext cx="4303500" cy="2588100"/>
          </a:xfrm>
          <a:prstGeom prst="rect">
            <a:avLst/>
          </a:prstGeom>
        </p:spPr>
        <p:txBody>
          <a:bodyPr spcFirstLastPara="1" wrap="square" lIns="91425" tIns="91425" rIns="91425" bIns="91425" anchor="t" anchorCtr="0">
            <a:normAutofit/>
          </a:bodyPr>
          <a:lstStyle/>
          <a:p>
            <a:pPr marL="457200" lvl="0" indent="-319855" algn="l" rtl="0">
              <a:spcBef>
                <a:spcPts val="0"/>
              </a:spcBef>
              <a:spcAft>
                <a:spcPts val="0"/>
              </a:spcAft>
              <a:buClr>
                <a:srgbClr val="222222"/>
              </a:buClr>
              <a:buSzPts val="1437"/>
              <a:buFont typeface="Lexend"/>
              <a:buChar char="●"/>
            </a:pPr>
            <a:r>
              <a:rPr lang="en" sz="1437">
                <a:solidFill>
                  <a:srgbClr val="222222"/>
                </a:solidFill>
                <a:latin typeface="Lexend"/>
                <a:ea typeface="Lexend"/>
                <a:cs typeface="Lexend"/>
                <a:sym typeface="Lexend"/>
              </a:rPr>
              <a:t>Inorder to visualize the deviation of data values in one of two directions relative to neutral midpoint- we use Divergent Color Scales.</a:t>
            </a:r>
            <a:endParaRPr sz="1437">
              <a:solidFill>
                <a:srgbClr val="222222"/>
              </a:solidFill>
              <a:latin typeface="Lexend"/>
              <a:ea typeface="Lexend"/>
              <a:cs typeface="Lexend"/>
              <a:sym typeface="Lexend"/>
            </a:endParaRPr>
          </a:p>
          <a:p>
            <a:pPr marL="457200" lvl="0" indent="-319855" algn="l" rtl="0">
              <a:spcBef>
                <a:spcPts val="0"/>
              </a:spcBef>
              <a:spcAft>
                <a:spcPts val="0"/>
              </a:spcAft>
              <a:buClr>
                <a:srgbClr val="222222"/>
              </a:buClr>
              <a:buSzPts val="1437"/>
              <a:buFont typeface="Lexend"/>
              <a:buChar char="●"/>
            </a:pPr>
            <a:r>
              <a:rPr lang="en" sz="1437" b="1">
                <a:solidFill>
                  <a:srgbClr val="222222"/>
                </a:solidFill>
                <a:latin typeface="Lexend"/>
                <a:ea typeface="Lexend"/>
                <a:cs typeface="Lexend"/>
                <a:sym typeface="Lexend"/>
              </a:rPr>
              <a:t>The highest deviation is that of Phoenix and the lowest is San Antonio, the colors are respectively dark and light.</a:t>
            </a:r>
            <a:endParaRPr sz="1437" b="1">
              <a:solidFill>
                <a:srgbClr val="222222"/>
              </a:solidFill>
              <a:latin typeface="Lexend"/>
              <a:ea typeface="Lexend"/>
              <a:cs typeface="Lexend"/>
              <a:sym typeface="Lexend"/>
            </a:endParaRPr>
          </a:p>
          <a:p>
            <a:pPr marL="0" lvl="0" indent="0" algn="l" rtl="0">
              <a:spcBef>
                <a:spcPts val="0"/>
              </a:spcBef>
              <a:spcAft>
                <a:spcPts val="0"/>
              </a:spcAft>
              <a:buNone/>
            </a:pPr>
            <a:endParaRPr b="1"/>
          </a:p>
        </p:txBody>
      </p:sp>
      <p:pic>
        <p:nvPicPr>
          <p:cNvPr id="166" name="Google Shape;166;p18"/>
          <p:cNvPicPr preferRelativeResize="0"/>
          <p:nvPr/>
        </p:nvPicPr>
        <p:blipFill rotWithShape="1">
          <a:blip r:embed="rId3">
            <a:alphaModFix/>
          </a:blip>
          <a:srcRect/>
          <a:stretch/>
        </p:blipFill>
        <p:spPr>
          <a:xfrm>
            <a:off x="635525" y="1214825"/>
            <a:ext cx="3810450" cy="2660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0"/>
        <p:cNvGrpSpPr/>
        <p:nvPr/>
      </p:nvGrpSpPr>
      <p:grpSpPr>
        <a:xfrm>
          <a:off x="0" y="0"/>
          <a:ext cx="0" cy="0"/>
          <a:chOff x="0" y="0"/>
          <a:chExt cx="0" cy="0"/>
        </a:xfrm>
      </p:grpSpPr>
      <p:sp>
        <p:nvSpPr>
          <p:cNvPr id="171" name="Google Shape;171;p19"/>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Lexend"/>
                <a:ea typeface="Lexend"/>
                <a:cs typeface="Lexend"/>
                <a:sym typeface="Lexend"/>
              </a:rPr>
              <a:t>Color as a tool to Highlight </a:t>
            </a:r>
            <a:endParaRPr sz="2100">
              <a:latin typeface="Lexend"/>
              <a:ea typeface="Lexend"/>
              <a:cs typeface="Lexend"/>
              <a:sym typeface="Lexend"/>
            </a:endParaRPr>
          </a:p>
        </p:txBody>
      </p:sp>
      <p:sp>
        <p:nvSpPr>
          <p:cNvPr id="172" name="Google Shape;172;p19"/>
          <p:cNvSpPr txBox="1">
            <a:spLocks noGrp="1"/>
          </p:cNvSpPr>
          <p:nvPr>
            <p:ph type="title"/>
          </p:nvPr>
        </p:nvSpPr>
        <p:spPr>
          <a:xfrm>
            <a:off x="420525" y="827513"/>
            <a:ext cx="8167200" cy="387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b="1">
                <a:latin typeface="Lexend"/>
                <a:ea typeface="Lexend"/>
                <a:cs typeface="Lexend"/>
                <a:sym typeface="Lexend"/>
              </a:rPr>
              <a:t>Accent Color Scales</a:t>
            </a:r>
            <a:endParaRPr b="1">
              <a:latin typeface="Lexend"/>
              <a:ea typeface="Lexend"/>
              <a:cs typeface="Lexend"/>
              <a:sym typeface="Lexend"/>
            </a:endParaRPr>
          </a:p>
        </p:txBody>
      </p:sp>
      <p:sp>
        <p:nvSpPr>
          <p:cNvPr id="173" name="Google Shape;173;p19"/>
          <p:cNvSpPr txBox="1">
            <a:spLocks noGrp="1"/>
          </p:cNvSpPr>
          <p:nvPr>
            <p:ph type="body" idx="2"/>
          </p:nvPr>
        </p:nvSpPr>
        <p:spPr>
          <a:xfrm>
            <a:off x="5528400" y="827525"/>
            <a:ext cx="3059100" cy="31608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Clr>
                <a:schemeClr val="dk1"/>
              </a:buClr>
              <a:buSzPts val="1400"/>
              <a:buFont typeface="Lexend"/>
              <a:buChar char="●"/>
            </a:pPr>
            <a:r>
              <a:rPr lang="en" sz="1400">
                <a:solidFill>
                  <a:schemeClr val="dk1"/>
                </a:solidFill>
                <a:latin typeface="Lexend"/>
                <a:ea typeface="Lexend"/>
                <a:cs typeface="Lexend"/>
                <a:sym typeface="Lexend"/>
              </a:rPr>
              <a:t>There may be specific categories or values in the dataset that carry key information - to emphasize the relevant figure elements to the reader.</a:t>
            </a:r>
            <a:endParaRPr sz="1400">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sz="1400">
                <a:solidFill>
                  <a:schemeClr val="dk1"/>
                </a:solidFill>
                <a:latin typeface="Lexend"/>
                <a:ea typeface="Lexend"/>
                <a:cs typeface="Lexend"/>
                <a:sym typeface="Lexend"/>
              </a:rPr>
              <a:t>It is critical that the baseline colors do not compete for attention.</a:t>
            </a:r>
            <a:endParaRPr sz="1400">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sz="1400" b="1">
                <a:solidFill>
                  <a:schemeClr val="dk1"/>
                </a:solidFill>
                <a:latin typeface="Lexend"/>
                <a:ea typeface="Lexend"/>
                <a:cs typeface="Lexend"/>
                <a:sym typeface="Lexend"/>
              </a:rPr>
              <a:t>The highest monthly energy consumption is that of August and is highlighted in blue, it catches our attention instantly.</a:t>
            </a:r>
            <a:endParaRPr sz="1400" b="1">
              <a:solidFill>
                <a:schemeClr val="dk1"/>
              </a:solidFill>
              <a:latin typeface="Lexend"/>
              <a:ea typeface="Lexend"/>
              <a:cs typeface="Lexend"/>
              <a:sym typeface="Lexend"/>
            </a:endParaRPr>
          </a:p>
        </p:txBody>
      </p:sp>
      <p:pic>
        <p:nvPicPr>
          <p:cNvPr id="174" name="Google Shape;174;p19"/>
          <p:cNvPicPr preferRelativeResize="0"/>
          <p:nvPr/>
        </p:nvPicPr>
        <p:blipFill rotWithShape="1">
          <a:blip r:embed="rId3">
            <a:alphaModFix/>
          </a:blip>
          <a:srcRect/>
          <a:stretch/>
        </p:blipFill>
        <p:spPr>
          <a:xfrm>
            <a:off x="345150" y="1214825"/>
            <a:ext cx="4973226" cy="2854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subTitle" idx="1"/>
          </p:nvPr>
        </p:nvSpPr>
        <p:spPr>
          <a:xfrm>
            <a:off x="372600" y="1364269"/>
            <a:ext cx="2299200" cy="50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0">
                <a:solidFill>
                  <a:schemeClr val="dk1"/>
                </a:solidFill>
                <a:latin typeface="Lexend SemiBold"/>
                <a:ea typeface="Lexend SemiBold"/>
                <a:cs typeface="Lexend SemiBold"/>
                <a:sym typeface="Lexend SemiBold"/>
              </a:rPr>
              <a:t>Objectives</a:t>
            </a:r>
            <a:endParaRPr b="0">
              <a:solidFill>
                <a:schemeClr val="dk1"/>
              </a:solidFill>
              <a:latin typeface="Lexend SemiBold"/>
              <a:ea typeface="Lexend SemiBold"/>
              <a:cs typeface="Lexend SemiBold"/>
              <a:sym typeface="Lexend SemiBold"/>
            </a:endParaRPr>
          </a:p>
        </p:txBody>
      </p:sp>
      <p:sp>
        <p:nvSpPr>
          <p:cNvPr id="180" name="Google Shape;180;p20"/>
          <p:cNvSpPr txBox="1">
            <a:spLocks noGrp="1"/>
          </p:cNvSpPr>
          <p:nvPr>
            <p:ph type="body" idx="2"/>
          </p:nvPr>
        </p:nvSpPr>
        <p:spPr>
          <a:xfrm>
            <a:off x="246150" y="1923638"/>
            <a:ext cx="2375100" cy="292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To choose a visualization based on the type of data we are looking at, and based on the insight we tend to pull out of it using the right dimensions, and metrics.  </a:t>
            </a:r>
            <a:endParaRPr>
              <a:solidFill>
                <a:schemeClr val="dk1"/>
              </a:solidFill>
              <a:latin typeface="Lexend"/>
              <a:ea typeface="Lexend"/>
              <a:cs typeface="Lexend"/>
              <a:sym typeface="Lexend"/>
            </a:endParaRPr>
          </a:p>
        </p:txBody>
      </p:sp>
      <p:sp>
        <p:nvSpPr>
          <p:cNvPr id="181" name="Google Shape;181;p20"/>
          <p:cNvSpPr txBox="1">
            <a:spLocks noGrp="1"/>
          </p:cNvSpPr>
          <p:nvPr>
            <p:ph type="title"/>
          </p:nvPr>
        </p:nvSpPr>
        <p:spPr>
          <a:xfrm>
            <a:off x="2012888" y="271444"/>
            <a:ext cx="4812900" cy="910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Directory of Visualizations</a:t>
            </a:r>
            <a:endParaRPr/>
          </a:p>
        </p:txBody>
      </p:sp>
      <p:sp>
        <p:nvSpPr>
          <p:cNvPr id="182" name="Google Shape;182;p20"/>
          <p:cNvSpPr txBox="1">
            <a:spLocks noGrp="1"/>
          </p:cNvSpPr>
          <p:nvPr>
            <p:ph type="title"/>
          </p:nvPr>
        </p:nvSpPr>
        <p:spPr>
          <a:xfrm>
            <a:off x="6858000" y="693150"/>
            <a:ext cx="1682100" cy="289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1100" i="1"/>
              <a:t>Group 7</a:t>
            </a:r>
            <a:endParaRPr sz="1100" i="1"/>
          </a:p>
        </p:txBody>
      </p:sp>
      <p:sp>
        <p:nvSpPr>
          <p:cNvPr id="183" name="Google Shape;183;p20"/>
          <p:cNvSpPr txBox="1">
            <a:spLocks noGrp="1"/>
          </p:cNvSpPr>
          <p:nvPr>
            <p:ph type="subTitle" idx="7"/>
          </p:nvPr>
        </p:nvSpPr>
        <p:spPr>
          <a:xfrm>
            <a:off x="6304857" y="1364269"/>
            <a:ext cx="2299200" cy="50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0">
                <a:solidFill>
                  <a:schemeClr val="dk1"/>
                </a:solidFill>
                <a:latin typeface="Lexend SemiBold"/>
                <a:ea typeface="Lexend SemiBold"/>
                <a:cs typeface="Lexend SemiBold"/>
                <a:sym typeface="Lexend SemiBold"/>
              </a:rPr>
              <a:t>Topics</a:t>
            </a:r>
            <a:endParaRPr b="0">
              <a:solidFill>
                <a:schemeClr val="dk1"/>
              </a:solidFill>
              <a:latin typeface="Lexend SemiBold"/>
              <a:ea typeface="Lexend SemiBold"/>
              <a:cs typeface="Lexend SemiBold"/>
              <a:sym typeface="Lexend SemiBold"/>
            </a:endParaRPr>
          </a:p>
        </p:txBody>
      </p:sp>
      <p:sp>
        <p:nvSpPr>
          <p:cNvPr id="184" name="Google Shape;184;p20"/>
          <p:cNvSpPr txBox="1">
            <a:spLocks noGrp="1"/>
          </p:cNvSpPr>
          <p:nvPr>
            <p:ph type="body" idx="8"/>
          </p:nvPr>
        </p:nvSpPr>
        <p:spPr>
          <a:xfrm>
            <a:off x="6178425" y="1923638"/>
            <a:ext cx="2598000" cy="25323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Amounts</a:t>
            </a:r>
            <a:endParaRPr>
              <a:solidFill>
                <a:schemeClr val="dk1"/>
              </a:solidFill>
              <a:latin typeface="Lexend"/>
              <a:ea typeface="Lexend"/>
              <a:cs typeface="Lexend"/>
              <a:sym typeface="Lexend"/>
            </a:endParaRPr>
          </a:p>
          <a:p>
            <a:pPr marL="457200" lvl="0" indent="-2984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Distributions</a:t>
            </a:r>
            <a:endParaRPr>
              <a:solidFill>
                <a:schemeClr val="dk1"/>
              </a:solidFill>
              <a:latin typeface="Lexend"/>
              <a:ea typeface="Lexend"/>
              <a:cs typeface="Lexend"/>
              <a:sym typeface="Lexend"/>
            </a:endParaRPr>
          </a:p>
          <a:p>
            <a:pPr marL="457200" lvl="0" indent="-2984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Proportions</a:t>
            </a:r>
            <a:endParaRPr>
              <a:solidFill>
                <a:schemeClr val="dk1"/>
              </a:solidFill>
              <a:latin typeface="Lexend"/>
              <a:ea typeface="Lexend"/>
              <a:cs typeface="Lexend"/>
              <a:sym typeface="Lexend"/>
            </a:endParaRPr>
          </a:p>
          <a:p>
            <a:pPr marL="457200" lvl="0" indent="-2984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x-y relationships</a:t>
            </a:r>
            <a:endParaRPr>
              <a:solidFill>
                <a:schemeClr val="dk1"/>
              </a:solidFill>
              <a:latin typeface="Lexend"/>
              <a:ea typeface="Lexend"/>
              <a:cs typeface="Lexend"/>
              <a:sym typeface="Lexend"/>
            </a:endParaRPr>
          </a:p>
          <a:p>
            <a:pPr marL="457200" lvl="0" indent="-2984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Geospatial Data</a:t>
            </a:r>
            <a:endParaRPr>
              <a:solidFill>
                <a:schemeClr val="dk1"/>
              </a:solidFill>
              <a:latin typeface="Lexend"/>
              <a:ea typeface="Lexend"/>
              <a:cs typeface="Lexend"/>
              <a:sym typeface="Lexend"/>
            </a:endParaRPr>
          </a:p>
          <a:p>
            <a:pPr marL="457200" lvl="0" indent="-2984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Uncertainty </a:t>
            </a:r>
            <a:endParaRPr>
              <a:solidFill>
                <a:schemeClr val="dk1"/>
              </a:solidFill>
              <a:latin typeface="Lexend"/>
              <a:ea typeface="Lexend"/>
              <a:cs typeface="Lexend"/>
              <a:sym typeface="Lexend"/>
            </a:endParaRPr>
          </a:p>
        </p:txBody>
      </p:sp>
      <p:sp>
        <p:nvSpPr>
          <p:cNvPr id="185" name="Google Shape;185;p20"/>
          <p:cNvSpPr txBox="1">
            <a:spLocks noGrp="1"/>
          </p:cNvSpPr>
          <p:nvPr>
            <p:ph type="subTitle" idx="3"/>
          </p:nvPr>
        </p:nvSpPr>
        <p:spPr>
          <a:xfrm>
            <a:off x="3283388" y="1364269"/>
            <a:ext cx="2299200" cy="50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0">
                <a:solidFill>
                  <a:schemeClr val="lt1"/>
                </a:solidFill>
                <a:latin typeface="Lexend SemiBold"/>
                <a:ea typeface="Lexend SemiBold"/>
                <a:cs typeface="Lexend SemiBold"/>
                <a:sym typeface="Lexend SemiBold"/>
              </a:rPr>
              <a:t>Resources</a:t>
            </a:r>
            <a:endParaRPr b="0">
              <a:solidFill>
                <a:schemeClr val="lt1"/>
              </a:solidFill>
              <a:latin typeface="Lexend SemiBold"/>
              <a:ea typeface="Lexend SemiBold"/>
              <a:cs typeface="Lexend SemiBold"/>
              <a:sym typeface="Lexend SemiBold"/>
            </a:endParaRPr>
          </a:p>
        </p:txBody>
      </p:sp>
      <p:sp>
        <p:nvSpPr>
          <p:cNvPr id="186" name="Google Shape;186;p20"/>
          <p:cNvSpPr txBox="1">
            <a:spLocks noGrp="1"/>
          </p:cNvSpPr>
          <p:nvPr>
            <p:ph type="body" idx="4"/>
          </p:nvPr>
        </p:nvSpPr>
        <p:spPr>
          <a:xfrm>
            <a:off x="3156938" y="1923638"/>
            <a:ext cx="2598000" cy="1359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This is a list of resources which we referred to build this presentation.</a:t>
            </a:r>
            <a:endParaRPr>
              <a:solidFill>
                <a:schemeClr val="dk1"/>
              </a:solidFill>
              <a:latin typeface="Lexend"/>
              <a:ea typeface="Lexend"/>
              <a:cs typeface="Lexend"/>
              <a:sym typeface="Lexend"/>
            </a:endParaRPr>
          </a:p>
          <a:p>
            <a:pPr marL="0" lvl="0" indent="0" algn="l" rtl="0">
              <a:spcBef>
                <a:spcPts val="0"/>
              </a:spcBef>
              <a:spcAft>
                <a:spcPts val="0"/>
              </a:spcAft>
              <a:buClr>
                <a:schemeClr val="dk1"/>
              </a:buClr>
              <a:buSzPts val="1100"/>
              <a:buFont typeface="Arial"/>
              <a:buNone/>
            </a:pPr>
            <a:endParaRPr>
              <a:solidFill>
                <a:schemeClr val="dk1"/>
              </a:solidFill>
              <a:latin typeface="Lexend"/>
              <a:ea typeface="Lexend"/>
              <a:cs typeface="Lexend"/>
              <a:sym typeface="Lexend"/>
            </a:endParaRPr>
          </a:p>
          <a:p>
            <a:pPr marL="342900" lvl="0" indent="-2349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Slidesmania.com</a:t>
            </a:r>
            <a:endParaRPr>
              <a:solidFill>
                <a:schemeClr val="dk1"/>
              </a:solidFill>
              <a:latin typeface="Lexend"/>
              <a:ea typeface="Lexend"/>
              <a:cs typeface="Lexend"/>
              <a:sym typeface="Lexend"/>
            </a:endParaRPr>
          </a:p>
          <a:p>
            <a:pPr marL="342900" lvl="0" indent="-2349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wikipedia</a:t>
            </a:r>
            <a:endParaRPr>
              <a:solidFill>
                <a:schemeClr val="dk1"/>
              </a:solidFill>
              <a:latin typeface="Lexend"/>
              <a:ea typeface="Lexend"/>
              <a:cs typeface="Lexend"/>
              <a:sym typeface="Lexend"/>
            </a:endParaRPr>
          </a:p>
          <a:p>
            <a:pPr marL="342900" lvl="0" indent="-2349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Course Textbook</a:t>
            </a:r>
            <a:endParaRPr>
              <a:solidFill>
                <a:schemeClr val="dk1"/>
              </a:solidFill>
              <a:latin typeface="Lexend"/>
              <a:ea typeface="Lexend"/>
              <a:cs typeface="Lexend"/>
              <a:sym typeface="Lexend"/>
            </a:endParaRPr>
          </a:p>
          <a:p>
            <a:pPr marL="342900" lvl="0" indent="-234950" algn="l" rtl="0">
              <a:spcBef>
                <a:spcPts val="0"/>
              </a:spcBef>
              <a:spcAft>
                <a:spcPts val="0"/>
              </a:spcAft>
              <a:buClr>
                <a:schemeClr val="dk1"/>
              </a:buClr>
              <a:buSzPts val="1100"/>
              <a:buFont typeface="Lexend"/>
              <a:buChar char="●"/>
            </a:pPr>
            <a:r>
              <a:rPr lang="en">
                <a:solidFill>
                  <a:schemeClr val="dk1"/>
                </a:solidFill>
                <a:latin typeface="Lexend"/>
                <a:ea typeface="Lexend"/>
                <a:cs typeface="Lexend"/>
                <a:sym typeface="Lexend"/>
              </a:rPr>
              <a:t>Lecture Slides</a:t>
            </a:r>
            <a:endParaRPr>
              <a:solidFill>
                <a:schemeClr val="dk1"/>
              </a:solidFill>
              <a:latin typeface="Lexend"/>
              <a:ea typeface="Lexend"/>
              <a:cs typeface="Lexend"/>
              <a:sym typeface="Lexend"/>
            </a:endParaRPr>
          </a:p>
        </p:txBody>
      </p:sp>
      <p:sp>
        <p:nvSpPr>
          <p:cNvPr id="187" name="Google Shape;187;p20"/>
          <p:cNvSpPr txBox="1">
            <a:spLocks noGrp="1"/>
          </p:cNvSpPr>
          <p:nvPr>
            <p:ph type="subTitle" idx="5"/>
          </p:nvPr>
        </p:nvSpPr>
        <p:spPr>
          <a:xfrm>
            <a:off x="2803297" y="3546525"/>
            <a:ext cx="3311400" cy="50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0">
                <a:solidFill>
                  <a:schemeClr val="dk1"/>
                </a:solidFill>
                <a:latin typeface="Lexend SemiBold"/>
                <a:ea typeface="Lexend SemiBold"/>
                <a:cs typeface="Lexend SemiBold"/>
                <a:sym typeface="Lexend SemiBold"/>
              </a:rPr>
              <a:t>Quote</a:t>
            </a:r>
            <a:endParaRPr b="0">
              <a:solidFill>
                <a:schemeClr val="dk1"/>
              </a:solidFill>
              <a:latin typeface="Lexend SemiBold"/>
              <a:ea typeface="Lexend SemiBold"/>
              <a:cs typeface="Lexend SemiBold"/>
              <a:sym typeface="Lexend SemiBold"/>
            </a:endParaRPr>
          </a:p>
        </p:txBody>
      </p:sp>
      <p:sp>
        <p:nvSpPr>
          <p:cNvPr id="188" name="Google Shape;188;p20"/>
          <p:cNvSpPr txBox="1">
            <a:spLocks noGrp="1"/>
          </p:cNvSpPr>
          <p:nvPr>
            <p:ph type="body" idx="6"/>
          </p:nvPr>
        </p:nvSpPr>
        <p:spPr>
          <a:xfrm>
            <a:off x="2725800" y="4082513"/>
            <a:ext cx="3265500" cy="824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300" i="1">
                <a:solidFill>
                  <a:schemeClr val="dk1"/>
                </a:solidFill>
                <a:latin typeface="Lexend Medium"/>
                <a:ea typeface="Lexend Medium"/>
                <a:cs typeface="Lexend Medium"/>
                <a:sym typeface="Lexend Medium"/>
              </a:rPr>
              <a:t>The Purpose of Visualization is insight, not pictures. </a:t>
            </a:r>
            <a:endParaRPr sz="1300" i="1">
              <a:solidFill>
                <a:schemeClr val="dk1"/>
              </a:solidFill>
              <a:latin typeface="Lexend Medium"/>
              <a:ea typeface="Lexend Medium"/>
              <a:cs typeface="Lexend Medium"/>
              <a:sym typeface="Lexend Medium"/>
            </a:endParaRPr>
          </a:p>
          <a:p>
            <a:pPr marL="0" lvl="0" indent="0" algn="l" rtl="0">
              <a:spcBef>
                <a:spcPts val="0"/>
              </a:spcBef>
              <a:spcAft>
                <a:spcPts val="0"/>
              </a:spcAft>
              <a:buNone/>
            </a:pPr>
            <a:r>
              <a:rPr lang="en" sz="1300" i="1">
                <a:solidFill>
                  <a:schemeClr val="dk1"/>
                </a:solidFill>
                <a:latin typeface="Lexend Medium"/>
                <a:ea typeface="Lexend Medium"/>
                <a:cs typeface="Lexend Medium"/>
                <a:sym typeface="Lexend Medium"/>
              </a:rPr>
              <a:t>- Ben Shneiderman</a:t>
            </a:r>
            <a:endParaRPr sz="1300" i="1">
              <a:solidFill>
                <a:schemeClr val="dk1"/>
              </a:solidFill>
              <a:latin typeface="Lexend Medium"/>
              <a:ea typeface="Lexend Medium"/>
              <a:cs typeface="Lexend Medium"/>
              <a:sym typeface="Lexend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2"/>
        <p:cNvGrpSpPr/>
        <p:nvPr/>
      </p:nvGrpSpPr>
      <p:grpSpPr>
        <a:xfrm>
          <a:off x="0" y="0"/>
          <a:ext cx="0" cy="0"/>
          <a:chOff x="0" y="0"/>
          <a:chExt cx="0" cy="0"/>
        </a:xfrm>
      </p:grpSpPr>
      <p:sp>
        <p:nvSpPr>
          <p:cNvPr id="193" name="Google Shape;193;p21"/>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Lexend"/>
                <a:ea typeface="Lexend"/>
                <a:cs typeface="Lexend"/>
                <a:sym typeface="Lexend"/>
              </a:rPr>
              <a:t>Amounts</a:t>
            </a:r>
            <a:endParaRPr sz="2100">
              <a:latin typeface="Lexend"/>
              <a:ea typeface="Lexend"/>
              <a:cs typeface="Lexend"/>
              <a:sym typeface="Lexend"/>
            </a:endParaRPr>
          </a:p>
        </p:txBody>
      </p:sp>
      <p:sp>
        <p:nvSpPr>
          <p:cNvPr id="194" name="Google Shape;194;p21"/>
          <p:cNvSpPr txBox="1">
            <a:spLocks noGrp="1"/>
          </p:cNvSpPr>
          <p:nvPr>
            <p:ph type="title"/>
          </p:nvPr>
        </p:nvSpPr>
        <p:spPr>
          <a:xfrm>
            <a:off x="420525" y="827533"/>
            <a:ext cx="8167200" cy="644700"/>
          </a:xfrm>
          <a:prstGeom prst="rect">
            <a:avLst/>
          </a:prstGeom>
        </p:spPr>
        <p:txBody>
          <a:bodyPr spcFirstLastPara="1" wrap="square" lIns="91425" tIns="91425" rIns="91425" bIns="91425" anchor="b" anchorCtr="0">
            <a:noAutofit/>
          </a:bodyPr>
          <a:lstStyle/>
          <a:p>
            <a:pPr marL="457200" lvl="0" indent="-304800" algn="l" rtl="0">
              <a:lnSpc>
                <a:spcPct val="115000"/>
              </a:lnSpc>
              <a:spcBef>
                <a:spcPts val="0"/>
              </a:spcBef>
              <a:spcAft>
                <a:spcPts val="0"/>
              </a:spcAft>
              <a:buSzPts val="1200"/>
              <a:buFont typeface="Lexend"/>
              <a:buChar char="●"/>
            </a:pPr>
            <a:r>
              <a:rPr lang="en" sz="1200">
                <a:latin typeface="Lexend"/>
                <a:ea typeface="Lexend"/>
                <a:cs typeface="Lexend"/>
                <a:sym typeface="Lexend"/>
              </a:rPr>
              <a:t>Amount is nothing but numerical values which could be represented for a set of categories. </a:t>
            </a:r>
            <a:endParaRPr sz="1200">
              <a:latin typeface="Lexend"/>
              <a:ea typeface="Lexend"/>
              <a:cs typeface="Lexend"/>
              <a:sym typeface="Lexend"/>
            </a:endParaRPr>
          </a:p>
          <a:p>
            <a:pPr marL="457200" lvl="0" indent="-304800" algn="l" rtl="0">
              <a:lnSpc>
                <a:spcPct val="115000"/>
              </a:lnSpc>
              <a:spcBef>
                <a:spcPts val="0"/>
              </a:spcBef>
              <a:spcAft>
                <a:spcPts val="0"/>
              </a:spcAft>
              <a:buSzPts val="1200"/>
              <a:buFont typeface="Lexend"/>
              <a:buChar char="●"/>
            </a:pPr>
            <a:r>
              <a:rPr lang="en" sz="1200">
                <a:latin typeface="Lexend"/>
                <a:ea typeface="Lexend"/>
                <a:cs typeface="Lexend"/>
                <a:sym typeface="Lexend"/>
              </a:rPr>
              <a:t>for example the amount/number of medals each country won in the Olympics. We can see that USA has won the highest number of medals that is 113. 113 is the amount here.</a:t>
            </a:r>
            <a:endParaRPr sz="1200">
              <a:latin typeface="Lexend"/>
              <a:ea typeface="Lexend"/>
              <a:cs typeface="Lexend"/>
              <a:sym typeface="Lexend"/>
            </a:endParaRPr>
          </a:p>
        </p:txBody>
      </p:sp>
      <p:pic>
        <p:nvPicPr>
          <p:cNvPr id="195" name="Google Shape;195;p21"/>
          <p:cNvPicPr preferRelativeResize="0"/>
          <p:nvPr/>
        </p:nvPicPr>
        <p:blipFill>
          <a:blip r:embed="rId3">
            <a:alphaModFix/>
          </a:blip>
          <a:stretch>
            <a:fillRect/>
          </a:stretch>
        </p:blipFill>
        <p:spPr>
          <a:xfrm>
            <a:off x="484675" y="1513850"/>
            <a:ext cx="4263823" cy="2494170"/>
          </a:xfrm>
          <a:prstGeom prst="rect">
            <a:avLst/>
          </a:prstGeom>
          <a:noFill/>
          <a:ln>
            <a:noFill/>
          </a:ln>
        </p:spPr>
      </p:pic>
      <p:pic>
        <p:nvPicPr>
          <p:cNvPr id="196" name="Google Shape;196;p21"/>
          <p:cNvPicPr preferRelativeResize="0"/>
          <p:nvPr/>
        </p:nvPicPr>
        <p:blipFill>
          <a:blip r:embed="rId4">
            <a:alphaModFix/>
          </a:blip>
          <a:stretch>
            <a:fillRect/>
          </a:stretch>
        </p:blipFill>
        <p:spPr>
          <a:xfrm>
            <a:off x="4855375" y="1513850"/>
            <a:ext cx="3732352" cy="2494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00"/>
        <p:cNvGrpSpPr/>
        <p:nvPr/>
      </p:nvGrpSpPr>
      <p:grpSpPr>
        <a:xfrm>
          <a:off x="0" y="0"/>
          <a:ext cx="0" cy="0"/>
          <a:chOff x="0" y="0"/>
          <a:chExt cx="0" cy="0"/>
        </a:xfrm>
      </p:grpSpPr>
      <p:sp>
        <p:nvSpPr>
          <p:cNvPr id="201" name="Google Shape;201;p22"/>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t" anchorCtr="0">
            <a:noAutofit/>
          </a:bodyPr>
          <a:lstStyle/>
          <a:p>
            <a:pPr marL="0" lvl="0" indent="0" algn="just" rtl="0">
              <a:lnSpc>
                <a:spcPct val="80000"/>
              </a:lnSpc>
              <a:spcBef>
                <a:spcPts val="0"/>
              </a:spcBef>
              <a:spcAft>
                <a:spcPts val="0"/>
              </a:spcAft>
              <a:buClr>
                <a:schemeClr val="dk1"/>
              </a:buClr>
              <a:buSzPts val="852"/>
              <a:buFont typeface="Arial"/>
              <a:buNone/>
            </a:pPr>
            <a:r>
              <a:rPr lang="en" sz="2100">
                <a:latin typeface="Lexend"/>
                <a:ea typeface="Lexend"/>
                <a:cs typeface="Lexend"/>
                <a:sym typeface="Lexend"/>
              </a:rPr>
              <a:t>                            Amounts</a:t>
            </a:r>
            <a:endParaRPr sz="2100">
              <a:latin typeface="Lexend"/>
              <a:ea typeface="Lexend"/>
              <a:cs typeface="Lexend"/>
              <a:sym typeface="Lexend"/>
            </a:endParaRPr>
          </a:p>
          <a:p>
            <a:pPr marL="0" lvl="0" indent="0" algn="ctr" rtl="0">
              <a:lnSpc>
                <a:spcPct val="80000"/>
              </a:lnSpc>
              <a:spcBef>
                <a:spcPts val="0"/>
              </a:spcBef>
              <a:spcAft>
                <a:spcPts val="0"/>
              </a:spcAft>
              <a:buSzPts val="852"/>
              <a:buNone/>
            </a:pPr>
            <a:endParaRPr sz="1085"/>
          </a:p>
        </p:txBody>
      </p:sp>
      <p:pic>
        <p:nvPicPr>
          <p:cNvPr id="202" name="Google Shape;202;p22"/>
          <p:cNvPicPr preferRelativeResize="0"/>
          <p:nvPr/>
        </p:nvPicPr>
        <p:blipFill>
          <a:blip r:embed="rId3">
            <a:alphaModFix/>
          </a:blip>
          <a:stretch>
            <a:fillRect/>
          </a:stretch>
        </p:blipFill>
        <p:spPr>
          <a:xfrm>
            <a:off x="4154625" y="975175"/>
            <a:ext cx="4286223" cy="2661899"/>
          </a:xfrm>
          <a:prstGeom prst="rect">
            <a:avLst/>
          </a:prstGeom>
          <a:noFill/>
          <a:ln>
            <a:noFill/>
          </a:ln>
        </p:spPr>
      </p:pic>
      <p:sp>
        <p:nvSpPr>
          <p:cNvPr id="203" name="Google Shape;203;p22"/>
          <p:cNvSpPr txBox="1"/>
          <p:nvPr/>
        </p:nvSpPr>
        <p:spPr>
          <a:xfrm>
            <a:off x="644000" y="953125"/>
            <a:ext cx="3202800" cy="27060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The amount can also be represented for two or more sets of categories, if we elaborate on the same example here the type of medal is one category and set of countries are one category</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We can see the number of medals won by each country in each category. We can also observe each country has won more bronze medals when compared to gold and silver medals.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07"/>
        <p:cNvGrpSpPr/>
        <p:nvPr/>
      </p:nvGrpSpPr>
      <p:grpSpPr>
        <a:xfrm>
          <a:off x="0" y="0"/>
          <a:ext cx="0" cy="0"/>
          <a:chOff x="0" y="0"/>
          <a:chExt cx="0" cy="0"/>
        </a:xfrm>
      </p:grpSpPr>
      <p:sp>
        <p:nvSpPr>
          <p:cNvPr id="208" name="Google Shape;208;p23"/>
          <p:cNvSpPr txBox="1">
            <a:spLocks noGrp="1"/>
          </p:cNvSpPr>
          <p:nvPr>
            <p:ph type="subTitle" idx="1"/>
          </p:nvPr>
        </p:nvSpPr>
        <p:spPr>
          <a:xfrm>
            <a:off x="1236488" y="163800"/>
            <a:ext cx="6468900" cy="4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latin typeface="Lexend SemiBold"/>
                <a:ea typeface="Lexend SemiBold"/>
                <a:cs typeface="Lexend SemiBold"/>
                <a:sym typeface="Lexend SemiBold"/>
              </a:rPr>
              <a:t>Distributions</a:t>
            </a:r>
            <a:endParaRPr sz="2100" b="0">
              <a:latin typeface="Lexend SemiBold"/>
              <a:ea typeface="Lexend SemiBold"/>
              <a:cs typeface="Lexend SemiBold"/>
              <a:sym typeface="Lexend SemiBold"/>
            </a:endParaRPr>
          </a:p>
        </p:txBody>
      </p:sp>
      <p:sp>
        <p:nvSpPr>
          <p:cNvPr id="209" name="Google Shape;209;p23"/>
          <p:cNvSpPr txBox="1">
            <a:spLocks noGrp="1"/>
          </p:cNvSpPr>
          <p:nvPr>
            <p:ph type="body" idx="2"/>
          </p:nvPr>
        </p:nvSpPr>
        <p:spPr>
          <a:xfrm>
            <a:off x="4639850" y="755650"/>
            <a:ext cx="3958500" cy="32085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When the data is spread out over its possible range of values then we can say that the data is distributed.</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Histograms and density plots provide the most intuitive visualizations of a distribution</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Cumulative densities and quantile-quantile (q-q) plots always represent the data faithfully but can be more difficult to interpret</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We can see the distribution of quantity of products ordered in this histogram chart.</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We can see that the orders with 2 items are the highest ordered from this distribution</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We can also see that orders with 14 items is the least ordered</a:t>
            </a:r>
            <a:endParaRPr sz="1200">
              <a:solidFill>
                <a:schemeClr val="dk1"/>
              </a:solidFill>
              <a:latin typeface="Lexend"/>
              <a:ea typeface="Lexend"/>
              <a:cs typeface="Lexend"/>
              <a:sym typeface="Lexend"/>
            </a:endParaRPr>
          </a:p>
        </p:txBody>
      </p:sp>
      <p:pic>
        <p:nvPicPr>
          <p:cNvPr id="210" name="Google Shape;210;p23"/>
          <p:cNvPicPr preferRelativeResize="0"/>
          <p:nvPr/>
        </p:nvPicPr>
        <p:blipFill>
          <a:blip r:embed="rId3">
            <a:alphaModFix/>
          </a:blip>
          <a:stretch>
            <a:fillRect/>
          </a:stretch>
        </p:blipFill>
        <p:spPr>
          <a:xfrm>
            <a:off x="480850" y="755650"/>
            <a:ext cx="3726700" cy="32086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1430</Words>
  <Application>Microsoft Macintosh PowerPoint</Application>
  <PresentationFormat>On-screen Show (16:9)</PresentationFormat>
  <Paragraphs>166</Paragraphs>
  <Slides>19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Lexend Medium</vt:lpstr>
      <vt:lpstr>Calibri</vt:lpstr>
      <vt:lpstr>Barlow Condensed</vt:lpstr>
      <vt:lpstr>Roboto Slab Medium</vt:lpstr>
      <vt:lpstr>Lexend</vt:lpstr>
      <vt:lpstr>Roboto Slab</vt:lpstr>
      <vt:lpstr>Lexend SemiBold</vt:lpstr>
      <vt:lpstr>Arial</vt:lpstr>
      <vt:lpstr>Abril Fatface</vt:lpstr>
      <vt:lpstr>Aldrich</vt:lpstr>
      <vt:lpstr>Simple Light</vt:lpstr>
      <vt:lpstr>Color Scales</vt:lpstr>
      <vt:lpstr>Qualitative Color Scales</vt:lpstr>
      <vt:lpstr>Sequential Color Scales</vt:lpstr>
      <vt:lpstr>Divergent Color Scales</vt:lpstr>
      <vt:lpstr>Accent Color Scales</vt:lpstr>
      <vt:lpstr>Directory of Visualizations</vt:lpstr>
      <vt:lpstr>Amount is nothing but numerical values which could be represented for a set of categories.  for example the amount/number of medals each country won in the Olympics. We can see that USA has won the highest number of medals that is 113. 113 is the amount here.</vt:lpstr>
      <vt:lpstr>PowerPoint Presentation</vt:lpstr>
      <vt:lpstr>PowerPoint Presentation</vt:lpstr>
      <vt:lpstr>PowerPoint Presentation</vt:lpstr>
      <vt:lpstr>PowerPoint Presentation</vt:lpstr>
      <vt:lpstr> Below Area chart shows continuous distribution over different quarters across different categories. Below Line chart depicts the average transaction value based on the sales/order and the calculated measure is shown across different time periods.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Scales</dc:title>
  <cp:lastModifiedBy>writetoanithalidiya@gmail.com</cp:lastModifiedBy>
  <cp:revision>1</cp:revision>
  <dcterms:modified xsi:type="dcterms:W3CDTF">2023-10-18T23:11:44Z</dcterms:modified>
</cp:coreProperties>
</file>